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4" r:id="rId3"/>
    <p:sldId id="266" r:id="rId4"/>
    <p:sldId id="265" r:id="rId5"/>
    <p:sldId id="267" r:id="rId6"/>
    <p:sldId id="268" r:id="rId7"/>
    <p:sldId id="269" r:id="rId8"/>
  </p:sldIdLst>
  <p:sldSz cx="12192000" cy="6858000"/>
  <p:notesSz cx="6400800" cy="8686800"/>
  <p:defaultTextStyle>
    <a:defPPr>
      <a:defRPr lang="de-CH"/>
    </a:defPPr>
    <a:lvl1pPr algn="l" rtl="0" fontAlgn="base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709" userDrawn="1">
          <p15:clr>
            <a:srgbClr val="A4A3A4"/>
          </p15:clr>
        </p15:guide>
        <p15:guide id="2" orient="horz" pos="1389" userDrawn="1">
          <p15:clr>
            <a:srgbClr val="A4A3A4"/>
          </p15:clr>
        </p15:guide>
        <p15:guide id="3" orient="horz" pos="3838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pos="3727" userDrawn="1">
          <p15:clr>
            <a:srgbClr val="A4A3A4"/>
          </p15:clr>
        </p15:guide>
        <p15:guide id="7" pos="3953" userDrawn="1">
          <p15:clr>
            <a:srgbClr val="A4A3A4"/>
          </p15:clr>
        </p15:guide>
        <p15:guide id="8" pos="4861" userDrawn="1">
          <p15:clr>
            <a:srgbClr val="A4A3A4"/>
          </p15:clr>
        </p15:guide>
        <p15:guide id="9" pos="5065" userDrawn="1">
          <p15:clr>
            <a:srgbClr val="A4A3A4"/>
          </p15:clr>
        </p15:guide>
        <p15:guide id="10" pos="7106" userDrawn="1">
          <p15:clr>
            <a:srgbClr val="A4A3A4"/>
          </p15:clr>
        </p15:guide>
        <p15:guide id="11" pos="2819" userDrawn="1">
          <p15:clr>
            <a:srgbClr val="A4A3A4"/>
          </p15:clr>
        </p15:guide>
        <p15:guide id="12" pos="2615" userDrawn="1">
          <p15:clr>
            <a:srgbClr val="A4A3A4"/>
          </p15:clr>
        </p15:guide>
        <p15:guide id="13" pos="574" userDrawn="1">
          <p15:clr>
            <a:srgbClr val="A4A3A4"/>
          </p15:clr>
        </p15:guide>
        <p15:guide id="14" orient="horz" pos="799" userDrawn="1">
          <p15:clr>
            <a:srgbClr val="A4A3A4"/>
          </p15:clr>
        </p15:guide>
        <p15:guide id="15" orient="horz" pos="411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CBFF"/>
    <a:srgbClr val="FFFFFF"/>
    <a:srgbClr val="A3AD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4D5F8C-6B2F-4A02-92D6-058F6212AA3F}" v="2" dt="2025-01-19T14:59:12.7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167" autoAdjust="0"/>
  </p:normalViewPr>
  <p:slideViewPr>
    <p:cSldViewPr snapToGrid="0">
      <p:cViewPr varScale="1">
        <p:scale>
          <a:sx n="55" d="100"/>
          <a:sy n="55" d="100"/>
        </p:scale>
        <p:origin x="1072" y="40"/>
      </p:cViewPr>
      <p:guideLst>
        <p:guide orient="horz" pos="709"/>
        <p:guide orient="horz" pos="1389"/>
        <p:guide orient="horz" pos="3838"/>
        <p:guide pos="3840"/>
        <p:guide pos="3727"/>
        <p:guide pos="3953"/>
        <p:guide pos="4861"/>
        <p:guide pos="5065"/>
        <p:guide pos="7106"/>
        <p:guide pos="2819"/>
        <p:guide pos="2615"/>
        <p:guide pos="574"/>
        <p:guide orient="horz" pos="799"/>
        <p:guide orient="horz" pos="41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an Patrick Franzelin" userId="S::jeanpatrick.franzelin@uzh.ch::7d5671e7-f993-4119-83d8-90e61e71178e" providerId="AD" clId="Web-{6CB3B31B-8B5F-907C-E1B3-A671E86ED102}"/>
    <pc:docChg chg="modSld">
      <pc:chgData name="Jean Patrick Franzelin" userId="S::jeanpatrick.franzelin@uzh.ch::7d5671e7-f993-4119-83d8-90e61e71178e" providerId="AD" clId="Web-{6CB3B31B-8B5F-907C-E1B3-A671E86ED102}" dt="2024-11-28T16:09:09.463" v="14" actId="1076"/>
      <pc:docMkLst>
        <pc:docMk/>
      </pc:docMkLst>
      <pc:sldChg chg="addSp delSp modSp">
        <pc:chgData name="Jean Patrick Franzelin" userId="S::jeanpatrick.franzelin@uzh.ch::7d5671e7-f993-4119-83d8-90e61e71178e" providerId="AD" clId="Web-{6CB3B31B-8B5F-907C-E1B3-A671E86ED102}" dt="2024-11-28T16:09:09.463" v="14" actId="1076"/>
        <pc:sldMkLst>
          <pc:docMk/>
          <pc:sldMk cId="2168840342" sldId="263"/>
        </pc:sldMkLst>
      </pc:sldChg>
    </pc:docChg>
  </pc:docChgLst>
  <pc:docChgLst>
    <pc:chgData name="Patrick Franzelin" userId="4a2c3e7844c43700" providerId="LiveId" clId="{8D1E101B-3197-4B77-8EE5-83710D9A883A}"/>
    <pc:docChg chg="undo custSel addSld delSld modSld sldOrd modMainMaster">
      <pc:chgData name="Patrick Franzelin" userId="4a2c3e7844c43700" providerId="LiveId" clId="{8D1E101B-3197-4B77-8EE5-83710D9A883A}" dt="2024-12-11T10:53:05.956" v="1285" actId="20577"/>
      <pc:docMkLst>
        <pc:docMk/>
      </pc:docMkLst>
      <pc:sldChg chg="modSp mod">
        <pc:chgData name="Patrick Franzelin" userId="4a2c3e7844c43700" providerId="LiveId" clId="{8D1E101B-3197-4B77-8EE5-83710D9A883A}" dt="2024-11-30T20:20:26.449" v="1245" actId="20577"/>
        <pc:sldMkLst>
          <pc:docMk/>
          <pc:sldMk cId="0" sldId="256"/>
        </pc:sldMkLst>
        <pc:spChg chg="mod">
          <ac:chgData name="Patrick Franzelin" userId="4a2c3e7844c43700" providerId="LiveId" clId="{8D1E101B-3197-4B77-8EE5-83710D9A883A}" dt="2024-11-30T20:14:19.188" v="1219" actId="403"/>
          <ac:spMkLst>
            <pc:docMk/>
            <pc:sldMk cId="0" sldId="256"/>
            <ac:spMk id="2" creationId="{00000000-0000-0000-0000-000000000000}"/>
          </ac:spMkLst>
        </pc:spChg>
        <pc:spChg chg="mod">
          <ac:chgData name="Patrick Franzelin" userId="4a2c3e7844c43700" providerId="LiveId" clId="{8D1E101B-3197-4B77-8EE5-83710D9A883A}" dt="2024-11-30T20:20:26.449" v="1245" actId="20577"/>
          <ac:spMkLst>
            <pc:docMk/>
            <pc:sldMk cId="0" sldId="256"/>
            <ac:spMk id="4" creationId="{00000000-0000-0000-0000-000000000000}"/>
          </ac:spMkLst>
        </pc:spChg>
        <pc:spChg chg="mod">
          <ac:chgData name="Patrick Franzelin" userId="4a2c3e7844c43700" providerId="LiveId" clId="{8D1E101B-3197-4B77-8EE5-83710D9A883A}" dt="2024-11-30T20:12:16.368" v="1205" actId="20577"/>
          <ac:spMkLst>
            <pc:docMk/>
            <pc:sldMk cId="0" sldId="256"/>
            <ac:spMk id="12" creationId="{00000000-0000-0000-0000-000000000000}"/>
          </ac:spMkLst>
        </pc:spChg>
        <pc:spChg chg="mod">
          <ac:chgData name="Patrick Franzelin" userId="4a2c3e7844c43700" providerId="LiveId" clId="{8D1E101B-3197-4B77-8EE5-83710D9A883A}" dt="2024-11-30T19:59:40.253" v="1010" actId="403"/>
          <ac:spMkLst>
            <pc:docMk/>
            <pc:sldMk cId="0" sldId="256"/>
            <ac:spMk id="2050" creationId="{00000000-0000-0000-0000-000000000000}"/>
          </ac:spMkLst>
        </pc:spChg>
        <pc:spChg chg="mod">
          <ac:chgData name="Patrick Franzelin" userId="4a2c3e7844c43700" providerId="LiveId" clId="{8D1E101B-3197-4B77-8EE5-83710D9A883A}" dt="2024-11-30T19:58:08.592" v="999" actId="1076"/>
          <ac:spMkLst>
            <pc:docMk/>
            <pc:sldMk cId="0" sldId="256"/>
            <ac:spMk id="2051" creationId="{00000000-0000-0000-0000-000000000000}"/>
          </ac:spMkLst>
        </pc:spChg>
      </pc:sldChg>
      <pc:sldChg chg="del">
        <pc:chgData name="Patrick Franzelin" userId="4a2c3e7844c43700" providerId="LiveId" clId="{8D1E101B-3197-4B77-8EE5-83710D9A883A}" dt="2024-11-30T18:12:49.999" v="16" actId="47"/>
        <pc:sldMkLst>
          <pc:docMk/>
          <pc:sldMk cId="0" sldId="257"/>
        </pc:sldMkLst>
      </pc:sldChg>
      <pc:sldChg chg="del">
        <pc:chgData name="Patrick Franzelin" userId="4a2c3e7844c43700" providerId="LiveId" clId="{8D1E101B-3197-4B77-8EE5-83710D9A883A}" dt="2024-11-30T18:12:46.434" v="15" actId="47"/>
        <pc:sldMkLst>
          <pc:docMk/>
          <pc:sldMk cId="2168840342" sldId="263"/>
        </pc:sldMkLst>
      </pc:sldChg>
      <pc:sldChg chg="addSp delSp modSp mod modNotesTx">
        <pc:chgData name="Patrick Franzelin" userId="4a2c3e7844c43700" providerId="LiveId" clId="{8D1E101B-3197-4B77-8EE5-83710D9A883A}" dt="2024-12-11T10:52:28.401" v="1269" actId="20577"/>
        <pc:sldMkLst>
          <pc:docMk/>
          <pc:sldMk cId="2575512778" sldId="264"/>
        </pc:sldMkLst>
        <pc:spChg chg="mod">
          <ac:chgData name="Patrick Franzelin" userId="4a2c3e7844c43700" providerId="LiveId" clId="{8D1E101B-3197-4B77-8EE5-83710D9A883A}" dt="2024-11-30T18:11:45.010" v="5"/>
          <ac:spMkLst>
            <pc:docMk/>
            <pc:sldMk cId="2575512778" sldId="264"/>
            <ac:spMk id="2" creationId="{0F6FD5B4-48B5-787F-2547-A92683FE1908}"/>
          </ac:spMkLst>
        </pc:spChg>
        <pc:spChg chg="mod">
          <ac:chgData name="Patrick Franzelin" userId="4a2c3e7844c43700" providerId="LiveId" clId="{8D1E101B-3197-4B77-8EE5-83710D9A883A}" dt="2024-11-30T20:20:31.067" v="1246"/>
          <ac:spMkLst>
            <pc:docMk/>
            <pc:sldMk cId="2575512778" sldId="264"/>
            <ac:spMk id="4" creationId="{876D4917-D257-6BCE-E6EB-CF18E4B4A250}"/>
          </ac:spMkLst>
        </pc:spChg>
        <pc:spChg chg="mod">
          <ac:chgData name="Patrick Franzelin" userId="4a2c3e7844c43700" providerId="LiveId" clId="{8D1E101B-3197-4B77-8EE5-83710D9A883A}" dt="2024-11-30T20:12:24.155" v="1206"/>
          <ac:spMkLst>
            <pc:docMk/>
            <pc:sldMk cId="2575512778" sldId="264"/>
            <ac:spMk id="5" creationId="{9923CCD9-885F-19BC-D99F-65FBC52A7DA6}"/>
          </ac:spMkLst>
        </pc:spChg>
        <pc:spChg chg="mod">
          <ac:chgData name="Patrick Franzelin" userId="4a2c3e7844c43700" providerId="LiveId" clId="{8D1E101B-3197-4B77-8EE5-83710D9A883A}" dt="2024-12-11T10:52:28.401" v="1269" actId="20577"/>
          <ac:spMkLst>
            <pc:docMk/>
            <pc:sldMk cId="2575512778" sldId="264"/>
            <ac:spMk id="1031" creationId="{72DFC0EB-9D5B-7F42-D170-0BB05797CF53}"/>
          </ac:spMkLst>
        </pc:spChg>
        <pc:picChg chg="add mod">
          <ac:chgData name="Patrick Franzelin" userId="4a2c3e7844c43700" providerId="LiveId" clId="{8D1E101B-3197-4B77-8EE5-83710D9A883A}" dt="2024-11-30T19:37:18.617" v="732" actId="1076"/>
          <ac:picMkLst>
            <pc:docMk/>
            <pc:sldMk cId="2575512778" sldId="264"/>
            <ac:picMk id="11" creationId="{CC77ED24-8BCC-23A0-E7BC-AD7DEEC1F61E}"/>
          </ac:picMkLst>
        </pc:picChg>
        <pc:cxnChg chg="add mod">
          <ac:chgData name="Patrick Franzelin" userId="4a2c3e7844c43700" providerId="LiveId" clId="{8D1E101B-3197-4B77-8EE5-83710D9A883A}" dt="2024-11-30T19:39:19.287" v="770" actId="14100"/>
          <ac:cxnSpMkLst>
            <pc:docMk/>
            <pc:sldMk cId="2575512778" sldId="264"/>
            <ac:cxnSpMk id="13" creationId="{F3995037-AB70-15A1-4CE9-93EDDE3B627C}"/>
          </ac:cxnSpMkLst>
        </pc:cxnChg>
        <pc:cxnChg chg="add mod">
          <ac:chgData name="Patrick Franzelin" userId="4a2c3e7844c43700" providerId="LiveId" clId="{8D1E101B-3197-4B77-8EE5-83710D9A883A}" dt="2024-11-30T19:39:17.341" v="769" actId="14100"/>
          <ac:cxnSpMkLst>
            <pc:docMk/>
            <pc:sldMk cId="2575512778" sldId="264"/>
            <ac:cxnSpMk id="15" creationId="{758FE19E-87DF-591B-2604-DF5ECBF5B91B}"/>
          </ac:cxnSpMkLst>
        </pc:cxnChg>
      </pc:sldChg>
      <pc:sldChg chg="addSp delSp modSp mod">
        <pc:chgData name="Patrick Franzelin" userId="4a2c3e7844c43700" providerId="LiveId" clId="{8D1E101B-3197-4B77-8EE5-83710D9A883A}" dt="2024-12-11T10:52:47.967" v="1276" actId="20577"/>
        <pc:sldMkLst>
          <pc:docMk/>
          <pc:sldMk cId="623418010" sldId="265"/>
        </pc:sldMkLst>
        <pc:spChg chg="mod">
          <ac:chgData name="Patrick Franzelin" userId="4a2c3e7844c43700" providerId="LiveId" clId="{8D1E101B-3197-4B77-8EE5-83710D9A883A}" dt="2024-11-30T20:14:28.475" v="1220" actId="20577"/>
          <ac:spMkLst>
            <pc:docMk/>
            <pc:sldMk cId="623418010" sldId="265"/>
            <ac:spMk id="2" creationId="{1BC88E89-BEF6-82D4-B4D3-FA4B1A85A14E}"/>
          </ac:spMkLst>
        </pc:spChg>
        <pc:spChg chg="mod">
          <ac:chgData name="Patrick Franzelin" userId="4a2c3e7844c43700" providerId="LiveId" clId="{8D1E101B-3197-4B77-8EE5-83710D9A883A}" dt="2024-11-30T20:20:35.252" v="1248"/>
          <ac:spMkLst>
            <pc:docMk/>
            <pc:sldMk cId="623418010" sldId="265"/>
            <ac:spMk id="5" creationId="{21FCD37D-3FE6-A89F-29AC-3AD94F428B64}"/>
          </ac:spMkLst>
        </pc:spChg>
        <pc:spChg chg="mod">
          <ac:chgData name="Patrick Franzelin" userId="4a2c3e7844c43700" providerId="LiveId" clId="{8D1E101B-3197-4B77-8EE5-83710D9A883A}" dt="2024-11-30T20:12:28.858" v="1208"/>
          <ac:spMkLst>
            <pc:docMk/>
            <pc:sldMk cId="623418010" sldId="265"/>
            <ac:spMk id="6" creationId="{982D3B48-49F6-156B-6CB5-6FA4DB6097EA}"/>
          </ac:spMkLst>
        </pc:spChg>
        <pc:spChg chg="add mod">
          <ac:chgData name="Patrick Franzelin" userId="4a2c3e7844c43700" providerId="LiveId" clId="{8D1E101B-3197-4B77-8EE5-83710D9A883A}" dt="2024-12-11T10:52:42.610" v="1273" actId="20577"/>
          <ac:spMkLst>
            <pc:docMk/>
            <pc:sldMk cId="623418010" sldId="265"/>
            <ac:spMk id="16" creationId="{FF8F6883-F726-1FAB-04E9-3AC1311B3CC5}"/>
          </ac:spMkLst>
        </pc:spChg>
        <pc:spChg chg="add mod">
          <ac:chgData name="Patrick Franzelin" userId="4a2c3e7844c43700" providerId="LiveId" clId="{8D1E101B-3197-4B77-8EE5-83710D9A883A}" dt="2024-12-11T10:52:47.967" v="1276" actId="20577"/>
          <ac:spMkLst>
            <pc:docMk/>
            <pc:sldMk cId="623418010" sldId="265"/>
            <ac:spMk id="17" creationId="{58FC8805-2953-DCFB-D6B8-1A7B843D2A9E}"/>
          </ac:spMkLst>
        </pc:spChg>
        <pc:spChg chg="add mod">
          <ac:chgData name="Patrick Franzelin" userId="4a2c3e7844c43700" providerId="LiveId" clId="{8D1E101B-3197-4B77-8EE5-83710D9A883A}" dt="2024-11-30T18:31:10.296" v="184" actId="207"/>
          <ac:spMkLst>
            <pc:docMk/>
            <pc:sldMk cId="623418010" sldId="265"/>
            <ac:spMk id="18" creationId="{62700E19-C456-EA40-0347-9E478063A375}"/>
          </ac:spMkLst>
        </pc:spChg>
        <pc:spChg chg="add mod">
          <ac:chgData name="Patrick Franzelin" userId="4a2c3e7844c43700" providerId="LiveId" clId="{8D1E101B-3197-4B77-8EE5-83710D9A883A}" dt="2024-11-30T18:34:43.440" v="240" actId="1582"/>
          <ac:spMkLst>
            <pc:docMk/>
            <pc:sldMk cId="623418010" sldId="265"/>
            <ac:spMk id="19" creationId="{56825E75-16E9-9140-7AF8-3E2F68E50F95}"/>
          </ac:spMkLst>
        </pc:spChg>
        <pc:spChg chg="add mod">
          <ac:chgData name="Patrick Franzelin" userId="4a2c3e7844c43700" providerId="LiveId" clId="{8D1E101B-3197-4B77-8EE5-83710D9A883A}" dt="2024-11-30T18:34:32.406" v="237" actId="1582"/>
          <ac:spMkLst>
            <pc:docMk/>
            <pc:sldMk cId="623418010" sldId="265"/>
            <ac:spMk id="20" creationId="{E61E49FC-C0F2-55D0-5466-CA861C1EC1BF}"/>
          </ac:spMkLst>
        </pc:spChg>
        <pc:spChg chg="add mod">
          <ac:chgData name="Patrick Franzelin" userId="4a2c3e7844c43700" providerId="LiveId" clId="{8D1E101B-3197-4B77-8EE5-83710D9A883A}" dt="2024-11-30T18:34:50.827" v="241" actId="1582"/>
          <ac:spMkLst>
            <pc:docMk/>
            <pc:sldMk cId="623418010" sldId="265"/>
            <ac:spMk id="21" creationId="{06AFFA11-F30D-9726-9736-3FBCBF2FC9DA}"/>
          </ac:spMkLst>
        </pc:spChg>
        <pc:picChg chg="add mod ord modCrop">
          <ac:chgData name="Patrick Franzelin" userId="4a2c3e7844c43700" providerId="LiveId" clId="{8D1E101B-3197-4B77-8EE5-83710D9A883A}" dt="2024-11-30T18:28:02.386" v="143" actId="1076"/>
          <ac:picMkLst>
            <pc:docMk/>
            <pc:sldMk cId="623418010" sldId="265"/>
            <ac:picMk id="13" creationId="{69AB86DA-4C7E-3BB9-846E-3F1B94214F09}"/>
          </ac:picMkLst>
        </pc:picChg>
        <pc:picChg chg="add mod ord modCrop">
          <ac:chgData name="Patrick Franzelin" userId="4a2c3e7844c43700" providerId="LiveId" clId="{8D1E101B-3197-4B77-8EE5-83710D9A883A}" dt="2024-11-30T18:28:34.205" v="151" actId="1076"/>
          <ac:picMkLst>
            <pc:docMk/>
            <pc:sldMk cId="623418010" sldId="265"/>
            <ac:picMk id="15" creationId="{02FBF997-67E9-B0C6-8829-42C2FA40107D}"/>
          </ac:picMkLst>
        </pc:picChg>
      </pc:sldChg>
      <pc:sldChg chg="addSp delSp modSp mod ord">
        <pc:chgData name="Patrick Franzelin" userId="4a2c3e7844c43700" providerId="LiveId" clId="{8D1E101B-3197-4B77-8EE5-83710D9A883A}" dt="2024-12-11T10:52:17.843" v="1268" actId="20577"/>
        <pc:sldMkLst>
          <pc:docMk/>
          <pc:sldMk cId="3929793466" sldId="266"/>
        </pc:sldMkLst>
        <pc:spChg chg="mod">
          <ac:chgData name="Patrick Franzelin" userId="4a2c3e7844c43700" providerId="LiveId" clId="{8D1E101B-3197-4B77-8EE5-83710D9A883A}" dt="2024-11-30T19:18:15.282" v="614" actId="1076"/>
          <ac:spMkLst>
            <pc:docMk/>
            <pc:sldMk cId="3929793466" sldId="266"/>
            <ac:spMk id="2" creationId="{BF5BDDD5-A99D-EC2A-C4B5-C00C4285F845}"/>
          </ac:spMkLst>
        </pc:spChg>
        <pc:spChg chg="mod">
          <ac:chgData name="Patrick Franzelin" userId="4a2c3e7844c43700" providerId="LiveId" clId="{8D1E101B-3197-4B77-8EE5-83710D9A883A}" dt="2024-11-30T20:01:45.472" v="1021" actId="20577"/>
          <ac:spMkLst>
            <pc:docMk/>
            <pc:sldMk cId="3929793466" sldId="266"/>
            <ac:spMk id="3" creationId="{191DF580-D180-1466-00FC-13DCBF6BE8FA}"/>
          </ac:spMkLst>
        </pc:spChg>
        <pc:spChg chg="mod">
          <ac:chgData name="Patrick Franzelin" userId="4a2c3e7844c43700" providerId="LiveId" clId="{8D1E101B-3197-4B77-8EE5-83710D9A883A}" dt="2024-11-30T20:20:33.579" v="1247"/>
          <ac:spMkLst>
            <pc:docMk/>
            <pc:sldMk cId="3929793466" sldId="266"/>
            <ac:spMk id="5" creationId="{1EDED343-300A-E4BC-EDE8-16AE74993E59}"/>
          </ac:spMkLst>
        </pc:spChg>
        <pc:spChg chg="mod">
          <ac:chgData name="Patrick Franzelin" userId="4a2c3e7844c43700" providerId="LiveId" clId="{8D1E101B-3197-4B77-8EE5-83710D9A883A}" dt="2024-11-30T20:12:26.563" v="1207"/>
          <ac:spMkLst>
            <pc:docMk/>
            <pc:sldMk cId="3929793466" sldId="266"/>
            <ac:spMk id="6" creationId="{3ABE30CE-37CA-87AA-08CB-347BCAB2EF61}"/>
          </ac:spMkLst>
        </pc:spChg>
        <pc:spChg chg="add mod">
          <ac:chgData name="Patrick Franzelin" userId="4a2c3e7844c43700" providerId="LiveId" clId="{8D1E101B-3197-4B77-8EE5-83710D9A883A}" dt="2024-12-11T10:52:17.843" v="1268" actId="20577"/>
          <ac:spMkLst>
            <pc:docMk/>
            <pc:sldMk cId="3929793466" sldId="266"/>
            <ac:spMk id="9" creationId="{9BEC056D-452E-179F-1A18-83FAB068BD44}"/>
          </ac:spMkLst>
        </pc:spChg>
        <pc:spChg chg="add mod">
          <ac:chgData name="Patrick Franzelin" userId="4a2c3e7844c43700" providerId="LiveId" clId="{8D1E101B-3197-4B77-8EE5-83710D9A883A}" dt="2024-11-30T19:43:46.968" v="858" actId="1076"/>
          <ac:spMkLst>
            <pc:docMk/>
            <pc:sldMk cId="3929793466" sldId="266"/>
            <ac:spMk id="12" creationId="{3D3C163D-8FCB-C00B-81C3-380EC7688531}"/>
          </ac:spMkLst>
        </pc:spChg>
        <pc:spChg chg="add mod">
          <ac:chgData name="Patrick Franzelin" userId="4a2c3e7844c43700" providerId="LiveId" clId="{8D1E101B-3197-4B77-8EE5-83710D9A883A}" dt="2024-11-30T20:21:16.238" v="1254" actId="20577"/>
          <ac:spMkLst>
            <pc:docMk/>
            <pc:sldMk cId="3929793466" sldId="266"/>
            <ac:spMk id="13" creationId="{B9F602B7-1948-CEE3-AAF5-7C602BBE47D0}"/>
          </ac:spMkLst>
        </pc:spChg>
      </pc:sldChg>
      <pc:sldChg chg="addSp delSp modSp mod">
        <pc:chgData name="Patrick Franzelin" userId="4a2c3e7844c43700" providerId="LiveId" clId="{8D1E101B-3197-4B77-8EE5-83710D9A883A}" dt="2024-12-11T10:53:05.956" v="1285" actId="20577"/>
        <pc:sldMkLst>
          <pc:docMk/>
          <pc:sldMk cId="1684174834" sldId="267"/>
        </pc:sldMkLst>
        <pc:spChg chg="mod">
          <ac:chgData name="Patrick Franzelin" userId="4a2c3e7844c43700" providerId="LiveId" clId="{8D1E101B-3197-4B77-8EE5-83710D9A883A}" dt="2024-11-30T20:14:33.586" v="1221" actId="20577"/>
          <ac:spMkLst>
            <pc:docMk/>
            <pc:sldMk cId="1684174834" sldId="267"/>
            <ac:spMk id="2" creationId="{94B813F2-BC61-A0D2-ECAC-FBF8FEEAB147}"/>
          </ac:spMkLst>
        </pc:spChg>
        <pc:spChg chg="mod">
          <ac:chgData name="Patrick Franzelin" userId="4a2c3e7844c43700" providerId="LiveId" clId="{8D1E101B-3197-4B77-8EE5-83710D9A883A}" dt="2024-11-30T20:20:37.573" v="1249"/>
          <ac:spMkLst>
            <pc:docMk/>
            <pc:sldMk cId="1684174834" sldId="267"/>
            <ac:spMk id="5" creationId="{6E613C18-9743-60DA-B400-DD1BFB4FA817}"/>
          </ac:spMkLst>
        </pc:spChg>
        <pc:spChg chg="mod">
          <ac:chgData name="Patrick Franzelin" userId="4a2c3e7844c43700" providerId="LiveId" clId="{8D1E101B-3197-4B77-8EE5-83710D9A883A}" dt="2024-11-30T20:12:31.154" v="1209"/>
          <ac:spMkLst>
            <pc:docMk/>
            <pc:sldMk cId="1684174834" sldId="267"/>
            <ac:spMk id="6" creationId="{B4367324-1C55-F2AC-F7D3-88B48F1B3612}"/>
          </ac:spMkLst>
        </pc:spChg>
        <pc:spChg chg="add del mod">
          <ac:chgData name="Patrick Franzelin" userId="4a2c3e7844c43700" providerId="LiveId" clId="{8D1E101B-3197-4B77-8EE5-83710D9A883A}" dt="2024-12-11T10:01:41.630" v="1263" actId="20577"/>
          <ac:spMkLst>
            <pc:docMk/>
            <pc:sldMk cId="1684174834" sldId="267"/>
            <ac:spMk id="12" creationId="{77673DDF-2719-751D-5C53-2D7A834CEC61}"/>
          </ac:spMkLst>
        </pc:spChg>
        <pc:spChg chg="add mod">
          <ac:chgData name="Patrick Franzelin" userId="4a2c3e7844c43700" providerId="LiveId" clId="{8D1E101B-3197-4B77-8EE5-83710D9A883A}" dt="2024-12-11T10:53:05.956" v="1285" actId="20577"/>
          <ac:spMkLst>
            <pc:docMk/>
            <pc:sldMk cId="1684174834" sldId="267"/>
            <ac:spMk id="17" creationId="{EF1F8C68-690D-A8F9-08B9-6F3C0A153747}"/>
          </ac:spMkLst>
        </pc:spChg>
        <pc:spChg chg="add mod">
          <ac:chgData name="Patrick Franzelin" userId="4a2c3e7844c43700" providerId="LiveId" clId="{8D1E101B-3197-4B77-8EE5-83710D9A883A}" dt="2024-11-30T18:39:24.782" v="329" actId="1076"/>
          <ac:spMkLst>
            <pc:docMk/>
            <pc:sldMk cId="1684174834" sldId="267"/>
            <ac:spMk id="19" creationId="{E0B45472-9D16-3E32-68FF-19AD49095FEE}"/>
          </ac:spMkLst>
        </pc:spChg>
        <pc:spChg chg="add mod">
          <ac:chgData name="Patrick Franzelin" userId="4a2c3e7844c43700" providerId="LiveId" clId="{8D1E101B-3197-4B77-8EE5-83710D9A883A}" dt="2024-11-30T18:34:25.890" v="236" actId="1582"/>
          <ac:spMkLst>
            <pc:docMk/>
            <pc:sldMk cId="1684174834" sldId="267"/>
            <ac:spMk id="20" creationId="{27C98679-9FFE-2A6E-27E0-C20594D82BD1}"/>
          </ac:spMkLst>
        </pc:spChg>
        <pc:spChg chg="add mod">
          <ac:chgData name="Patrick Franzelin" userId="4a2c3e7844c43700" providerId="LiveId" clId="{8D1E101B-3197-4B77-8EE5-83710D9A883A}" dt="2024-11-30T18:34:20.806" v="235" actId="1582"/>
          <ac:spMkLst>
            <pc:docMk/>
            <pc:sldMk cId="1684174834" sldId="267"/>
            <ac:spMk id="21" creationId="{30CE86CB-3CA9-0BEC-32AC-0EF8C61355CE}"/>
          </ac:spMkLst>
        </pc:spChg>
        <pc:spChg chg="add mod">
          <ac:chgData name="Patrick Franzelin" userId="4a2c3e7844c43700" providerId="LiveId" clId="{8D1E101B-3197-4B77-8EE5-83710D9A883A}" dt="2024-11-30T18:59:08.502" v="538" actId="14100"/>
          <ac:spMkLst>
            <pc:docMk/>
            <pc:sldMk cId="1684174834" sldId="267"/>
            <ac:spMk id="23" creationId="{8DADAB8D-206A-2AB6-6465-E5D1B20A4551}"/>
          </ac:spMkLst>
        </pc:spChg>
        <pc:spChg chg="add mod">
          <ac:chgData name="Patrick Franzelin" userId="4a2c3e7844c43700" providerId="LiveId" clId="{8D1E101B-3197-4B77-8EE5-83710D9A883A}" dt="2024-11-30T18:40:24.419" v="350" actId="14100"/>
          <ac:spMkLst>
            <pc:docMk/>
            <pc:sldMk cId="1684174834" sldId="267"/>
            <ac:spMk id="24" creationId="{749EEA9A-014D-1A41-9F35-01386470FC6C}"/>
          </ac:spMkLst>
        </pc:spChg>
        <pc:picChg chg="add mod ord modCrop">
          <ac:chgData name="Patrick Franzelin" userId="4a2c3e7844c43700" providerId="LiveId" clId="{8D1E101B-3197-4B77-8EE5-83710D9A883A}" dt="2024-11-30T18:34:04.692" v="230" actId="1076"/>
          <ac:picMkLst>
            <pc:docMk/>
            <pc:sldMk cId="1684174834" sldId="267"/>
            <ac:picMk id="9" creationId="{23D52A45-4245-E504-C0E5-2DCC103D5A58}"/>
          </ac:picMkLst>
        </pc:picChg>
        <pc:picChg chg="add mod ord modCrop">
          <ac:chgData name="Patrick Franzelin" userId="4a2c3e7844c43700" providerId="LiveId" clId="{8D1E101B-3197-4B77-8EE5-83710D9A883A}" dt="2024-11-30T18:40:22.398" v="349" actId="1076"/>
          <ac:picMkLst>
            <pc:docMk/>
            <pc:sldMk cId="1684174834" sldId="267"/>
            <ac:picMk id="11" creationId="{2E16894B-1213-199F-0137-85F32C05D1BC}"/>
          </ac:picMkLst>
        </pc:picChg>
      </pc:sldChg>
      <pc:sldChg chg="addSp delSp modSp new mod">
        <pc:chgData name="Patrick Franzelin" userId="4a2c3e7844c43700" providerId="LiveId" clId="{8D1E101B-3197-4B77-8EE5-83710D9A883A}" dt="2024-11-30T20:20:40.459" v="1250"/>
        <pc:sldMkLst>
          <pc:docMk/>
          <pc:sldMk cId="4055074738" sldId="268"/>
        </pc:sldMkLst>
        <pc:spChg chg="mod">
          <ac:chgData name="Patrick Franzelin" userId="4a2c3e7844c43700" providerId="LiveId" clId="{8D1E101B-3197-4B77-8EE5-83710D9A883A}" dt="2024-11-30T19:39:51.450" v="810" actId="20577"/>
          <ac:spMkLst>
            <pc:docMk/>
            <pc:sldMk cId="4055074738" sldId="268"/>
            <ac:spMk id="2" creationId="{60F90F32-8FB2-88F2-84A6-778D65F65061}"/>
          </ac:spMkLst>
        </pc:spChg>
        <pc:spChg chg="mod">
          <ac:chgData name="Patrick Franzelin" userId="4a2c3e7844c43700" providerId="LiveId" clId="{8D1E101B-3197-4B77-8EE5-83710D9A883A}" dt="2024-11-30T20:04:29.013" v="1072" actId="20577"/>
          <ac:spMkLst>
            <pc:docMk/>
            <pc:sldMk cId="4055074738" sldId="268"/>
            <ac:spMk id="3" creationId="{E4798166-1EED-0A30-CAA0-E64151CB8FFB}"/>
          </ac:spMkLst>
        </pc:spChg>
        <pc:spChg chg="mod">
          <ac:chgData name="Patrick Franzelin" userId="4a2c3e7844c43700" providerId="LiveId" clId="{8D1E101B-3197-4B77-8EE5-83710D9A883A}" dt="2024-11-30T20:20:40.459" v="1250"/>
          <ac:spMkLst>
            <pc:docMk/>
            <pc:sldMk cId="4055074738" sldId="268"/>
            <ac:spMk id="5" creationId="{AFE1D24F-7BD6-EBD4-ABFF-8AB9E0FEAC0D}"/>
          </ac:spMkLst>
        </pc:spChg>
        <pc:spChg chg="mod">
          <ac:chgData name="Patrick Franzelin" userId="4a2c3e7844c43700" providerId="LiveId" clId="{8D1E101B-3197-4B77-8EE5-83710D9A883A}" dt="2024-11-30T20:12:34.801" v="1210"/>
          <ac:spMkLst>
            <pc:docMk/>
            <pc:sldMk cId="4055074738" sldId="268"/>
            <ac:spMk id="6" creationId="{B6D544FA-86E9-0978-F48C-2354F0EA2A1B}"/>
          </ac:spMkLst>
        </pc:spChg>
        <pc:picChg chg="add mod">
          <ac:chgData name="Patrick Franzelin" userId="4a2c3e7844c43700" providerId="LiveId" clId="{8D1E101B-3197-4B77-8EE5-83710D9A883A}" dt="2024-11-30T19:50:50.734" v="889" actId="1076"/>
          <ac:picMkLst>
            <pc:docMk/>
            <pc:sldMk cId="4055074738" sldId="268"/>
            <ac:picMk id="3074" creationId="{B4FA09A4-F464-7038-0264-9F0F3B2FAF26}"/>
          </ac:picMkLst>
        </pc:picChg>
      </pc:sldChg>
      <pc:sldChg chg="addSp delSp modSp add mod">
        <pc:chgData name="Patrick Franzelin" userId="4a2c3e7844c43700" providerId="LiveId" clId="{8D1E101B-3197-4B77-8EE5-83710D9A883A}" dt="2024-12-11T10:52:04.134" v="1267" actId="478"/>
        <pc:sldMkLst>
          <pc:docMk/>
          <pc:sldMk cId="57827281" sldId="269"/>
        </pc:sldMkLst>
        <pc:spChg chg="add mod">
          <ac:chgData name="Patrick Franzelin" userId="4a2c3e7844c43700" providerId="LiveId" clId="{8D1E101B-3197-4B77-8EE5-83710D9A883A}" dt="2024-11-30T20:16:14.614" v="1225" actId="208"/>
          <ac:spMkLst>
            <pc:docMk/>
            <pc:sldMk cId="57827281" sldId="269"/>
            <ac:spMk id="12" creationId="{D8D66CE1-E3C0-F422-3493-FE3CC0360EB2}"/>
          </ac:spMkLst>
        </pc:spChg>
        <pc:picChg chg="add mod ord modCrop">
          <ac:chgData name="Patrick Franzelin" userId="4a2c3e7844c43700" providerId="LiveId" clId="{8D1E101B-3197-4B77-8EE5-83710D9A883A}" dt="2024-11-30T20:12:39.509" v="1211" actId="167"/>
          <ac:picMkLst>
            <pc:docMk/>
            <pc:sldMk cId="57827281" sldId="269"/>
            <ac:picMk id="11" creationId="{12CA0277-B2AD-FF28-B519-C9F8DFA7C2FC}"/>
          </ac:picMkLst>
        </pc:picChg>
        <pc:picChg chg="add mod">
          <ac:chgData name="Patrick Franzelin" userId="4a2c3e7844c43700" providerId="LiveId" clId="{8D1E101B-3197-4B77-8EE5-83710D9A883A}" dt="2024-11-30T20:13:17.142" v="1215" actId="1076"/>
          <ac:picMkLst>
            <pc:docMk/>
            <pc:sldMk cId="57827281" sldId="269"/>
            <ac:picMk id="1026" creationId="{034ABCAD-0AA0-D73E-851D-7C69AA9CFF28}"/>
          </ac:picMkLst>
        </pc:picChg>
      </pc:sldChg>
      <pc:sldMasterChg chg="modSp mod modSldLayout">
        <pc:chgData name="Patrick Franzelin" userId="4a2c3e7844c43700" providerId="LiveId" clId="{8D1E101B-3197-4B77-8EE5-83710D9A883A}" dt="2024-12-09T16:42:56.575" v="1259"/>
        <pc:sldMasterMkLst>
          <pc:docMk/>
          <pc:sldMasterMk cId="0" sldId="2147483648"/>
        </pc:sldMasterMkLst>
        <pc:spChg chg="mod">
          <ac:chgData name="Patrick Franzelin" userId="4a2c3e7844c43700" providerId="LiveId" clId="{8D1E101B-3197-4B77-8EE5-83710D9A883A}" dt="2024-12-09T16:42:56.575" v="1259"/>
          <ac:spMkLst>
            <pc:docMk/>
            <pc:sldMasterMk cId="0" sldId="2147483648"/>
            <ac:spMk id="11" creationId="{00000000-0000-0000-0000-000000000000}"/>
          </ac:spMkLst>
        </pc:spChg>
        <pc:sldLayoutChg chg="setBg">
          <pc:chgData name="Patrick Franzelin" userId="4a2c3e7844c43700" providerId="LiveId" clId="{8D1E101B-3197-4B77-8EE5-83710D9A883A}" dt="2024-12-09T16:42:09.366" v="1258"/>
          <pc:sldLayoutMkLst>
            <pc:docMk/>
            <pc:sldMasterMk cId="0" sldId="2147483648"/>
            <pc:sldLayoutMk cId="0" sldId="2147483649"/>
          </pc:sldLayoutMkLst>
        </pc:sldLayoutChg>
      </pc:sldMasterChg>
    </pc:docChg>
  </pc:docChgLst>
  <pc:docChgLst>
    <pc:chgData name="Patrick Franzelin" userId="4a2c3e7844c43700" providerId="LiveId" clId="{2D4D5F8C-6B2F-4A02-92D6-058F6212AA3F}"/>
    <pc:docChg chg="undo custSel modSld modMainMaster">
      <pc:chgData name="Patrick Franzelin" userId="4a2c3e7844c43700" providerId="LiveId" clId="{2D4D5F8C-6B2F-4A02-92D6-058F6212AA3F}" dt="2025-01-19T14:58:51.544" v="90"/>
      <pc:docMkLst>
        <pc:docMk/>
      </pc:docMkLst>
      <pc:sldChg chg="modSp">
        <pc:chgData name="Patrick Franzelin" userId="4a2c3e7844c43700" providerId="LiveId" clId="{2D4D5F8C-6B2F-4A02-92D6-058F6212AA3F}" dt="2024-12-09T13:45:47.219" v="2"/>
        <pc:sldMkLst>
          <pc:docMk/>
          <pc:sldMk cId="0" sldId="256"/>
        </pc:sldMkLst>
        <pc:spChg chg="mod">
          <ac:chgData name="Patrick Franzelin" userId="4a2c3e7844c43700" providerId="LiveId" clId="{2D4D5F8C-6B2F-4A02-92D6-058F6212AA3F}" dt="2024-12-09T13:45:47.219" v="2"/>
          <ac:spMkLst>
            <pc:docMk/>
            <pc:sldMk cId="0" sldId="256"/>
            <ac:spMk id="2" creationId="{00000000-0000-0000-0000-000000000000}"/>
          </ac:spMkLst>
        </pc:spChg>
      </pc:sldChg>
      <pc:sldChg chg="modSp mod">
        <pc:chgData name="Patrick Franzelin" userId="4a2c3e7844c43700" providerId="LiveId" clId="{2D4D5F8C-6B2F-4A02-92D6-058F6212AA3F}" dt="2025-01-15T10:59:18.922" v="87" actId="20577"/>
        <pc:sldMkLst>
          <pc:docMk/>
          <pc:sldMk cId="2575512778" sldId="264"/>
        </pc:sldMkLst>
        <pc:spChg chg="mod">
          <ac:chgData name="Patrick Franzelin" userId="4a2c3e7844c43700" providerId="LiveId" clId="{2D4D5F8C-6B2F-4A02-92D6-058F6212AA3F}" dt="2025-01-15T10:59:18.922" v="87" actId="20577"/>
          <ac:spMkLst>
            <pc:docMk/>
            <pc:sldMk cId="2575512778" sldId="264"/>
            <ac:spMk id="1031" creationId="{72DFC0EB-9D5B-7F42-D170-0BB05797CF53}"/>
          </ac:spMkLst>
        </pc:spChg>
      </pc:sldChg>
      <pc:sldChg chg="addSp delSp modSp mod">
        <pc:chgData name="Patrick Franzelin" userId="4a2c3e7844c43700" providerId="LiveId" clId="{2D4D5F8C-6B2F-4A02-92D6-058F6212AA3F}" dt="2025-01-19T14:58:51.544" v="90"/>
        <pc:sldMkLst>
          <pc:docMk/>
          <pc:sldMk cId="57827281" sldId="269"/>
        </pc:sldMkLst>
        <pc:picChg chg="add del mod">
          <ac:chgData name="Patrick Franzelin" userId="4a2c3e7844c43700" providerId="LiveId" clId="{2D4D5F8C-6B2F-4A02-92D6-058F6212AA3F}" dt="2025-01-19T14:58:51.544" v="90"/>
          <ac:picMkLst>
            <pc:docMk/>
            <pc:sldMk cId="57827281" sldId="269"/>
            <ac:picMk id="11" creationId="{12CA0277-B2AD-FF28-B519-C9F8DFA7C2FC}"/>
          </ac:picMkLst>
        </pc:picChg>
      </pc:sldChg>
      <pc:sldMasterChg chg="modSldLayout">
        <pc:chgData name="Patrick Franzelin" userId="4a2c3e7844c43700" providerId="LiveId" clId="{2D4D5F8C-6B2F-4A02-92D6-058F6212AA3F}" dt="2024-12-09T13:45:56.811" v="5"/>
        <pc:sldMasterMkLst>
          <pc:docMk/>
          <pc:sldMasterMk cId="0" sldId="2147483648"/>
        </pc:sldMasterMkLst>
        <pc:sldLayoutChg chg="addSp delSp modSp setBg">
          <pc:chgData name="Patrick Franzelin" userId="4a2c3e7844c43700" providerId="LiveId" clId="{2D4D5F8C-6B2F-4A02-92D6-058F6212AA3F}" dt="2024-12-09T13:45:56.811" v="5"/>
          <pc:sldLayoutMkLst>
            <pc:docMk/>
            <pc:sldMasterMk cId="0" sldId="2147483648"/>
            <pc:sldLayoutMk cId="0" sldId="2147483649"/>
          </pc:sldLayoutMkLst>
          <pc:spChg chg="add mod">
            <ac:chgData name="Patrick Franzelin" userId="4a2c3e7844c43700" providerId="LiveId" clId="{2D4D5F8C-6B2F-4A02-92D6-058F6212AA3F}" dt="2024-12-09T13:45:44.733" v="1"/>
            <ac:spMkLst>
              <pc:docMk/>
              <pc:sldMasterMk cId="0" sldId="2147483648"/>
              <pc:sldLayoutMk cId="0" sldId="2147483649"/>
              <ac:spMk id="3" creationId="{1EE2043C-2E7C-6E95-E8CD-38CE6111AAD0}"/>
            </ac:spMkLst>
          </pc:spChg>
          <pc:spChg chg="add mod">
            <ac:chgData name="Patrick Franzelin" userId="4a2c3e7844c43700" providerId="LiveId" clId="{2D4D5F8C-6B2F-4A02-92D6-058F6212AA3F}" dt="2024-12-09T13:45:47.897" v="3"/>
            <ac:spMkLst>
              <pc:docMk/>
              <pc:sldMasterMk cId="0" sldId="2147483648"/>
              <pc:sldLayoutMk cId="0" sldId="2147483649"/>
              <ac:spMk id="4" creationId="{B6C9A5B6-383B-BD71-D581-794EB21EAFF1}"/>
            </ac:spMkLst>
          </pc:spChg>
          <pc:spChg chg="add mod">
            <ac:chgData name="Patrick Franzelin" userId="4a2c3e7844c43700" providerId="LiveId" clId="{2D4D5F8C-6B2F-4A02-92D6-058F6212AA3F}" dt="2024-12-09T13:45:47.897" v="3"/>
            <ac:spMkLst>
              <pc:docMk/>
              <pc:sldMasterMk cId="0" sldId="2147483648"/>
              <pc:sldLayoutMk cId="0" sldId="2147483649"/>
              <ac:spMk id="5" creationId="{07F76316-41D7-A245-274B-C4CECFEF41DE}"/>
            </ac:spMkLst>
          </pc:spChg>
          <pc:spChg chg="add mod">
            <ac:chgData name="Patrick Franzelin" userId="4a2c3e7844c43700" providerId="LiveId" clId="{2D4D5F8C-6B2F-4A02-92D6-058F6212AA3F}" dt="2024-12-09T13:45:47.897" v="3"/>
            <ac:spMkLst>
              <pc:docMk/>
              <pc:sldMasterMk cId="0" sldId="2147483648"/>
              <pc:sldLayoutMk cId="0" sldId="2147483649"/>
              <ac:spMk id="8" creationId="{2A222416-0943-925E-9684-DA329D286594}"/>
            </ac:spMkLst>
          </pc:spChg>
        </pc:sldLayoutChg>
      </pc:sldMasterChg>
    </pc:docChg>
  </pc:docChgLst>
  <pc:docChgLst>
    <pc:chgData name="Jean Patrick Franzelin" userId="S::jeanpatrick.franzelin@uzh.ch::7d5671e7-f993-4119-83d8-90e61e71178e" providerId="AD" clId="Web-{D3D63B1B-6D45-2298-CF57-176D919A3864}"/>
    <pc:docChg chg="modSld">
      <pc:chgData name="Jean Patrick Franzelin" userId="S::jeanpatrick.franzelin@uzh.ch::7d5671e7-f993-4119-83d8-90e61e71178e" providerId="AD" clId="Web-{D3D63B1B-6D45-2298-CF57-176D919A3864}" dt="2024-11-28T08:50:32.263" v="12" actId="20577"/>
      <pc:docMkLst>
        <pc:docMk/>
      </pc:docMkLst>
      <pc:sldChg chg="modSp">
        <pc:chgData name="Jean Patrick Franzelin" userId="S::jeanpatrick.franzelin@uzh.ch::7d5671e7-f993-4119-83d8-90e61e71178e" providerId="AD" clId="Web-{D3D63B1B-6D45-2298-CF57-176D919A3864}" dt="2024-11-28T08:02:42.204" v="5" actId="1076"/>
        <pc:sldMkLst>
          <pc:docMk/>
          <pc:sldMk cId="2575512778" sldId="264"/>
        </pc:sldMkLst>
        <pc:spChg chg="mod">
          <ac:chgData name="Jean Patrick Franzelin" userId="S::jeanpatrick.franzelin@uzh.ch::7d5671e7-f993-4119-83d8-90e61e71178e" providerId="AD" clId="Web-{D3D63B1B-6D45-2298-CF57-176D919A3864}" dt="2024-11-28T08:02:33.610" v="2" actId="1076"/>
          <ac:spMkLst>
            <pc:docMk/>
            <pc:sldMk cId="2575512778" sldId="264"/>
            <ac:spMk id="1031" creationId="{72DFC0EB-9D5B-7F42-D170-0BB05797CF53}"/>
          </ac:spMkLst>
        </pc:spChg>
      </pc:sldChg>
      <pc:sldChg chg="modSp">
        <pc:chgData name="Jean Patrick Franzelin" userId="S::jeanpatrick.franzelin@uzh.ch::7d5671e7-f993-4119-83d8-90e61e71178e" providerId="AD" clId="Web-{D3D63B1B-6D45-2298-CF57-176D919A3864}" dt="2024-11-28T08:50:32.263" v="12" actId="20577"/>
        <pc:sldMkLst>
          <pc:docMk/>
          <pc:sldMk cId="3929793466" sldId="266"/>
        </pc:sldMkLst>
        <pc:spChg chg="mod">
          <ac:chgData name="Jean Patrick Franzelin" userId="S::jeanpatrick.franzelin@uzh.ch::7d5671e7-f993-4119-83d8-90e61e71178e" providerId="AD" clId="Web-{D3D63B1B-6D45-2298-CF57-176D919A3864}" dt="2024-11-28T08:50:32.263" v="12" actId="20577"/>
          <ac:spMkLst>
            <pc:docMk/>
            <pc:sldMk cId="3929793466" sldId="266"/>
            <ac:spMk id="2" creationId="{BF5BDDD5-A99D-EC2A-C4B5-C00C4285F845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773363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86211" tIns="43106" rIns="86211" bIns="43106" numCol="1" anchor="t" anchorCtr="0" compatLnSpc="1">
            <a:prstTxWarp prst="textNoShape">
              <a:avLst/>
            </a:prstTxWarp>
          </a:bodyPr>
          <a:lstStyle>
            <a:lvl1pPr defTabSz="862013">
              <a:defRPr sz="1100"/>
            </a:lvl1pPr>
          </a:lstStyle>
          <a:p>
            <a:endParaRPr lang="de-CH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625850" y="0"/>
            <a:ext cx="2773363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86211" tIns="43106" rIns="86211" bIns="43106" numCol="1" anchor="t" anchorCtr="0" compatLnSpc="1">
            <a:prstTxWarp prst="textNoShape">
              <a:avLst/>
            </a:prstTxWarp>
          </a:bodyPr>
          <a:lstStyle>
            <a:lvl1pPr algn="r" defTabSz="862013">
              <a:defRPr sz="1100"/>
            </a:lvl1pPr>
          </a:lstStyle>
          <a:p>
            <a:endParaRPr lang="de-CH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07975" y="652463"/>
            <a:ext cx="5786438" cy="32559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39763" y="4125913"/>
            <a:ext cx="5121275" cy="390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86211" tIns="43106" rIns="86211" bIns="4310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/>
              <a:t>Textmasterformate durch Klicken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251825"/>
            <a:ext cx="2773363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86211" tIns="43106" rIns="86211" bIns="43106" numCol="1" anchor="b" anchorCtr="0" compatLnSpc="1">
            <a:prstTxWarp prst="textNoShape">
              <a:avLst/>
            </a:prstTxWarp>
          </a:bodyPr>
          <a:lstStyle>
            <a:lvl1pPr defTabSz="862013">
              <a:defRPr sz="1100"/>
            </a:lvl1pPr>
          </a:lstStyle>
          <a:p>
            <a:endParaRPr lang="de-CH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625850" y="8251825"/>
            <a:ext cx="2773363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86211" tIns="43106" rIns="86211" bIns="43106" numCol="1" anchor="b" anchorCtr="0" compatLnSpc="1">
            <a:prstTxWarp prst="textNoShape">
              <a:avLst/>
            </a:prstTxWarp>
          </a:bodyPr>
          <a:lstStyle>
            <a:lvl1pPr algn="r" defTabSz="862013">
              <a:defRPr sz="1100"/>
            </a:lvl1pPr>
          </a:lstStyle>
          <a:p>
            <a:fld id="{54E7F490-E965-9B42-AE49-DA4BC6E663B1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984389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7F490-E965-9B42-AE49-DA4BC6E663B1}" type="slidenum">
              <a:rPr lang="de-CH" smtClean="0"/>
              <a:pPr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69343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 can descriptive text data be effectively gathered and converted into geospatial information for analysis and visualization?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ethical considerations should be addressed when using web scraping to gather geoinformation from public sources?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Can the integration of text analysis, AI, and GIS improve the accessibility and usability of geoinformation for specific user groups, such as climbers or outdoor enthusiasts?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7F490-E965-9B42-AE49-DA4BC6E663B1}" type="slidenum">
              <a:rPr lang="de-CH" smtClean="0"/>
              <a:pPr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14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1225" y="3429000"/>
            <a:ext cx="10369550" cy="175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GB" noProof="0"/>
              <a:t>Click to edit Master subtitle style</a:t>
            </a:r>
            <a:endParaRPr lang="en-US" noProof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EE2043C-2E7C-6E95-E8CD-38CE6111A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6C9A5B6-383B-BD71-D581-794EB21EA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6F339-3D89-431B-B52C-DECFFB55CC5F}" type="datetime1">
              <a:rPr lang="en-US" smtClean="0"/>
              <a:t>1/16/2025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F76316-41D7-A245-274B-C4CECFEF4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presentation, Author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2A222416-0943-925E-9684-DA329D286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</a:t>
            </a:r>
            <a:fld id="{9D46F3A4-F478-9440-BC8E-B732027F4C86}" type="slidenum">
              <a:rPr lang="en-US" smtClean="0"/>
              <a:pPr/>
              <a:t>‹Nr.›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253" userDrawn="1">
          <p15:clr>
            <a:srgbClr val="9FCC3B"/>
          </p15:clr>
        </p15:guide>
        <p15:guide id="2" orient="horz" pos="2160" userDrawn="1">
          <p15:clr>
            <a:srgbClr val="9FCC3B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 bwMode="white">
          <a:xfrm>
            <a:off x="0" y="1125538"/>
            <a:ext cx="12192000" cy="5732462"/>
          </a:xfrm>
          <a:prstGeom prst="rect">
            <a:avLst/>
          </a:prstGeom>
          <a:solidFill>
            <a:srgbClr val="A3ADB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417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111BC-6152-4315-B33F-C80A8FBDF65E}" type="datetime1">
              <a:rPr lang="en-US" smtClean="0"/>
              <a:t>1/16/2025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presentation, Author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</a:t>
            </a:r>
            <a:fld id="{9D46F3A4-F478-9440-BC8E-B732027F4C8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943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11225" y="2205039"/>
            <a:ext cx="5005388" cy="38877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6291040" y="2205039"/>
            <a:ext cx="5005388" cy="388778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506E3A2-04B2-4DD3-AAA1-A42AE5838B79}" type="datetime1">
              <a:rPr lang="en-US" smtClean="0"/>
              <a:t>1/16/2025</a:t>
            </a:fld>
            <a:endParaRPr lang="en-US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Title of the presentation, Author</a:t>
            </a:r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Page </a:t>
            </a:r>
            <a:fld id="{9D46F3A4-F478-9440-BC8E-B732027F4C8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25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2A807-0C67-4BAF-BFE8-143988B7864A}" type="datetime1">
              <a:rPr lang="en-US" smtClean="0"/>
              <a:t>1/16/2025</a:t>
            </a:fld>
            <a:endParaRPr lang="en-US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presentation, Author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</a:t>
            </a:r>
            <a:fld id="{9D46F3A4-F478-9440-BC8E-B732027F4C8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641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0"/>
          </p:nvPr>
        </p:nvSpPr>
        <p:spPr>
          <a:xfrm>
            <a:off x="192089" y="188912"/>
            <a:ext cx="11807824" cy="6480175"/>
          </a:xfrm>
        </p:spPr>
        <p:txBody>
          <a:bodyPr/>
          <a:lstStyle/>
          <a:p>
            <a:r>
              <a:rPr lang="en-GB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2821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21" userDrawn="1">
          <p15:clr>
            <a:srgbClr val="9FCC3B"/>
          </p15:clr>
        </p15:guide>
        <p15:guide id="2" pos="7559" userDrawn="1">
          <p15:clr>
            <a:srgbClr val="9FCC3B"/>
          </p15:clr>
        </p15:guide>
        <p15:guide id="3" orient="horz" pos="119" userDrawn="1">
          <p15:clr>
            <a:srgbClr val="9FCC3B"/>
          </p15:clr>
        </p15:guide>
        <p15:guide id="4" orient="horz" pos="4201" userDrawn="1">
          <p15:clr>
            <a:srgbClr val="9FCC3B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EF9531-9C51-4B7E-993F-41DB8F023600}" type="datetime1">
              <a:rPr lang="en-US" smtClean="0"/>
              <a:t>1/16/2025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Title of the presentation, Author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Page </a:t>
            </a:r>
            <a:fld id="{9D46F3A4-F478-9440-BC8E-B732027F4C8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129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3" descr="uzh_logo_e_pos_grau_1mm"/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344" y="142875"/>
            <a:ext cx="2027238" cy="68421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1225" y="1268414"/>
            <a:ext cx="10369550" cy="792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600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err="1"/>
              <a:t>Mastertitelformat</a:t>
            </a:r>
            <a:r>
              <a:rPr lang="en-US"/>
              <a:t> </a:t>
            </a:r>
            <a:r>
              <a:rPr lang="en-US" err="1"/>
              <a:t>bearbeiten</a:t>
            </a: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1225" y="2205039"/>
            <a:ext cx="10369550" cy="3887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err="1"/>
              <a:t>Mastertextformat</a:t>
            </a:r>
            <a:r>
              <a:rPr lang="en-US"/>
              <a:t> </a:t>
            </a:r>
            <a:r>
              <a:rPr lang="en-US" err="1"/>
              <a:t>bearbeiten</a:t>
            </a:r>
            <a:endParaRPr lang="en-US"/>
          </a:p>
          <a:p>
            <a:pPr lvl="1"/>
            <a:r>
              <a:rPr lang="en-US" err="1"/>
              <a:t>Zweite</a:t>
            </a:r>
            <a:r>
              <a:rPr lang="en-US"/>
              <a:t> </a:t>
            </a:r>
            <a:r>
              <a:rPr lang="en-US" err="1"/>
              <a:t>Ebene</a:t>
            </a:r>
            <a:endParaRPr lang="en-US"/>
          </a:p>
          <a:p>
            <a:pPr lvl="2"/>
            <a:r>
              <a:rPr lang="en-US" err="1"/>
              <a:t>Dritte</a:t>
            </a:r>
            <a:r>
              <a:rPr lang="en-US"/>
              <a:t> </a:t>
            </a:r>
            <a:r>
              <a:rPr lang="en-US" err="1"/>
              <a:t>Ebene</a:t>
            </a:r>
            <a:endParaRPr lang="en-US"/>
          </a:p>
          <a:p>
            <a:pPr lvl="3"/>
            <a:r>
              <a:rPr lang="en-US" err="1"/>
              <a:t>Vierte</a:t>
            </a:r>
            <a:r>
              <a:rPr lang="en-US"/>
              <a:t> </a:t>
            </a:r>
            <a:r>
              <a:rPr lang="en-US" err="1"/>
              <a:t>Ebene</a:t>
            </a:r>
            <a:endParaRPr lang="en-US"/>
          </a:p>
          <a:p>
            <a:pPr lvl="4"/>
            <a:r>
              <a:rPr lang="en-US" err="1"/>
              <a:t>Fünfte</a:t>
            </a:r>
            <a:r>
              <a:rPr lang="en-US"/>
              <a:t> </a:t>
            </a:r>
            <a:r>
              <a:rPr lang="en-US" err="1"/>
              <a:t>Ebene</a:t>
            </a:r>
            <a:endParaRPr 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1225" y="6524625"/>
            <a:ext cx="1246716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fld id="{A456F339-3D89-431B-B52C-DECFFB55CC5F}" type="datetime1">
              <a:rPr lang="en-US" smtClean="0"/>
              <a:t>1/16/2025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255308" y="6524625"/>
            <a:ext cx="7008284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r>
              <a:rPr lang="en-US"/>
              <a:t>Title of the presentation, Author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452484" y="6524625"/>
            <a:ext cx="828291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000"/>
            </a:lvl1pPr>
          </a:lstStyle>
          <a:p>
            <a:r>
              <a:rPr lang="en-US"/>
              <a:t>Page </a:t>
            </a:r>
            <a:fld id="{9D46F3A4-F478-9440-BC8E-B732027F4C8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34" name="Line 10"/>
          <p:cNvSpPr>
            <a:spLocks noChangeShapeType="1"/>
          </p:cNvSpPr>
          <p:nvPr/>
        </p:nvSpPr>
        <p:spPr bwMode="auto">
          <a:xfrm>
            <a:off x="0" y="1125538"/>
            <a:ext cx="12192000" cy="0"/>
          </a:xfrm>
          <a:prstGeom prst="line">
            <a:avLst/>
          </a:prstGeom>
          <a:noFill/>
          <a:ln w="15875">
            <a:solidFill>
              <a:srgbClr val="A3ADB7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 sz="1700"/>
          </a:p>
        </p:txBody>
      </p:sp>
      <p:sp>
        <p:nvSpPr>
          <p:cNvPr id="11" name="Text Box 9"/>
          <p:cNvSpPr txBox="1">
            <a:spLocks noChangeArrowheads="1"/>
          </p:cNvSpPr>
          <p:nvPr userDrawn="1"/>
        </p:nvSpPr>
        <p:spPr bwMode="auto">
          <a:xfrm>
            <a:off x="911225" y="852488"/>
            <a:ext cx="7332663" cy="227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36000" rIns="0" bIns="0"/>
          <a:lstStyle/>
          <a:p>
            <a:pPr>
              <a:spcBef>
                <a:spcPct val="50000"/>
              </a:spcBef>
            </a:pPr>
            <a:r>
              <a:rPr lang="en-US" sz="1400" b="1" dirty="0"/>
              <a:t>Department of Geography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  <p:sldLayoutId id="2147483657" r:id="rId4"/>
    <p:sldLayoutId id="2147483654" r:id="rId5"/>
    <p:sldLayoutId id="2147483658" r:id="rId6"/>
    <p:sldLayoutId id="2147483655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28A5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000" indent="-342000" algn="l" rtl="0" eaLnBrk="1" fontAlgn="base" hangingPunct="1">
        <a:spcBef>
          <a:spcPct val="40000"/>
        </a:spcBef>
        <a:spcAft>
          <a:spcPct val="0"/>
        </a:spcAft>
        <a:buFont typeface="Arial" panose="020B0604020202020204" pitchFamily="34" charset="0"/>
        <a:buChar char="–"/>
        <a:defRPr sz="1700">
          <a:solidFill>
            <a:schemeClr val="tx1"/>
          </a:solidFill>
          <a:latin typeface="+mn-lt"/>
          <a:ea typeface="+mn-ea"/>
          <a:cs typeface="+mn-cs"/>
        </a:defRPr>
      </a:lvl1pPr>
      <a:lvl2pPr marL="684000" indent="-342000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2pPr>
      <a:lvl3pPr marL="1026000" indent="-342000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3pPr>
      <a:lvl4pPr marL="1368000" indent="-342000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4pPr>
      <a:lvl5pPr marL="1710000" indent="-342000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5pPr>
      <a:lvl6pPr marL="1895475" indent="-366713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6pPr>
      <a:lvl7pPr marL="2352675" indent="-366713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7pPr>
      <a:lvl8pPr marL="2809875" indent="-366713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8pPr>
      <a:lvl9pPr marL="3267075" indent="-366713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4" userDrawn="1">
          <p15:clr>
            <a:srgbClr val="F26B43"/>
          </p15:clr>
        </p15:guide>
        <p15:guide id="2" pos="7106" userDrawn="1">
          <p15:clr>
            <a:srgbClr val="F26B43"/>
          </p15:clr>
        </p15:guide>
        <p15:guide id="3" orient="horz" pos="1389" userDrawn="1">
          <p15:clr>
            <a:srgbClr val="F26B43"/>
          </p15:clr>
        </p15:guide>
        <p15:guide id="4" orient="horz" pos="799" userDrawn="1">
          <p15:clr>
            <a:srgbClr val="F26B43"/>
          </p15:clr>
        </p15:guide>
        <p15:guide id="5" orient="horz" pos="4110" userDrawn="1">
          <p15:clr>
            <a:srgbClr val="F26B43"/>
          </p15:clr>
        </p15:guide>
        <p15:guide id="6" pos="3840" userDrawn="1">
          <p15:clr>
            <a:srgbClr val="F26B43"/>
          </p15:clr>
        </p15:guide>
        <p15:guide id="7" pos="3953" userDrawn="1">
          <p15:clr>
            <a:srgbClr val="5ACBF0"/>
          </p15:clr>
        </p15:guide>
        <p15:guide id="8" pos="3727" userDrawn="1">
          <p15:clr>
            <a:srgbClr val="5ACBF0"/>
          </p15:clr>
        </p15:guide>
        <p15:guide id="9" pos="2615" userDrawn="1">
          <p15:clr>
            <a:srgbClr val="5ACBF0"/>
          </p15:clr>
        </p15:guide>
        <p15:guide id="10" pos="2819" userDrawn="1">
          <p15:clr>
            <a:srgbClr val="5ACBF0"/>
          </p15:clr>
        </p15:guide>
        <p15:guide id="11" pos="4861" userDrawn="1">
          <p15:clr>
            <a:srgbClr val="5ACBF0"/>
          </p15:clr>
        </p15:guide>
        <p15:guide id="12" pos="5065" userDrawn="1">
          <p15:clr>
            <a:srgbClr val="5ACBF0"/>
          </p15:clr>
        </p15:guide>
        <p15:guide id="13" orient="horz" pos="709" userDrawn="1">
          <p15:clr>
            <a:srgbClr val="F26B43"/>
          </p15:clr>
        </p15:guide>
        <p15:guide id="14" orient="horz" pos="38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ink.springer.com/book/10.1007/978-3-031-33786-4?utm_source=chatgpt.com#author-1-0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1224" y="2186083"/>
            <a:ext cx="10445623" cy="1485582"/>
          </a:xfrm>
        </p:spPr>
        <p:txBody>
          <a:bodyPr/>
          <a:lstStyle/>
          <a:p>
            <a:r>
              <a:rPr lang="en-US" sz="3600" dirty="0"/>
              <a:t>Retrieving Geoinformation for Mountaineering: </a:t>
            </a:r>
            <a:r>
              <a:rPr lang="en-US" sz="3200" dirty="0"/>
              <a:t>From Web Data to AI-Driven Insights</a:t>
            </a:r>
            <a:endParaRPr lang="en-US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1225" y="3429000"/>
            <a:ext cx="10369550" cy="985456"/>
          </a:xfrm>
        </p:spPr>
        <p:txBody>
          <a:bodyPr/>
          <a:lstStyle/>
          <a:p>
            <a:r>
              <a:rPr lang="en-US" dirty="0"/>
              <a:t> </a:t>
            </a:r>
          </a:p>
          <a:p>
            <a:r>
              <a:rPr lang="en-US" dirty="0"/>
              <a:t>Franzelin Jean Patrick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911225" y="6524625"/>
            <a:ext cx="1246716" cy="215900"/>
          </a:xfrm>
        </p:spPr>
        <p:txBody>
          <a:bodyPr/>
          <a:lstStyle/>
          <a:p>
            <a:r>
              <a:rPr lang="en-US" dirty="0"/>
              <a:t>11/12/2024</a:t>
            </a:r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>
          <a:xfrm>
            <a:off x="2255308" y="6524625"/>
            <a:ext cx="7008284" cy="215900"/>
          </a:xfrm>
        </p:spPr>
        <p:txBody>
          <a:bodyPr/>
          <a:lstStyle/>
          <a:p>
            <a:r>
              <a:rPr lang="en-US" dirty="0"/>
              <a:t>Retrieving Geoinformation for Mountaineering, Franzelin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10452484" y="6524625"/>
            <a:ext cx="828291" cy="215900"/>
          </a:xfrm>
        </p:spPr>
        <p:txBody>
          <a:bodyPr/>
          <a:lstStyle/>
          <a:p>
            <a:r>
              <a:rPr lang="en-US" sz="1100" dirty="0"/>
              <a:t>Page </a:t>
            </a:r>
            <a:fld id="{9D46F3A4-F478-9440-BC8E-B732027F4C86}" type="slidenum">
              <a:rPr lang="en-US" sz="1100" smtClean="0"/>
              <a:pPr/>
              <a:t>1</a:t>
            </a:fld>
            <a:endParaRPr lang="en-US" sz="11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FD5B4-48B5-787F-2547-A92683FE1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225" y="1268414"/>
            <a:ext cx="10369550" cy="792434"/>
          </a:xfrm>
        </p:spPr>
        <p:txBody>
          <a:bodyPr wrap="square" anchor="t">
            <a:normAutofit/>
          </a:bodyPr>
          <a:lstStyle/>
          <a:p>
            <a:r>
              <a:rPr lang="de-AT" dirty="0" err="1"/>
              <a:t>Introduction</a:t>
            </a:r>
            <a:r>
              <a:rPr lang="de-AT" dirty="0"/>
              <a:t> &amp; Research Questions</a:t>
            </a:r>
            <a:endParaRPr lang="en-CH" dirty="0"/>
          </a:p>
        </p:txBody>
      </p:sp>
      <p:sp>
        <p:nvSpPr>
          <p:cNvPr id="1031" name="Content Placeholder 3">
            <a:extLst>
              <a:ext uri="{FF2B5EF4-FFF2-40B4-BE49-F238E27FC236}">
                <a16:creationId xmlns:a16="http://schemas.microsoft.com/office/drawing/2014/main" id="{72DFC0EB-9D5B-7F42-D170-0BB05797CF5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82625" y="2060848"/>
            <a:ext cx="6064684" cy="388778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Input</a:t>
            </a:r>
            <a:r>
              <a:rPr lang="en-US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Tour reports from Hikr.org</a:t>
            </a:r>
          </a:p>
          <a:p>
            <a:pPr marL="0" indent="0">
              <a:buNone/>
            </a:pPr>
            <a:r>
              <a:rPr lang="en-US" b="1" dirty="0"/>
              <a:t>Output</a:t>
            </a:r>
            <a:r>
              <a:rPr lang="en-US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Important</a:t>
            </a:r>
            <a:r>
              <a:rPr lang="en-US" b="1" dirty="0"/>
              <a:t> places</a:t>
            </a:r>
            <a:r>
              <a:rPr lang="en-US" dirty="0"/>
              <a:t> on </a:t>
            </a:r>
            <a:r>
              <a:rPr lang="en-US" b="1" dirty="0" err="1"/>
              <a:t>SwissTopo</a:t>
            </a:r>
            <a:r>
              <a:rPr lang="en-US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/>
              <a:t>AI-descriptions</a:t>
            </a:r>
            <a:r>
              <a:rPr lang="en-US" dirty="0"/>
              <a:t> based on </a:t>
            </a:r>
            <a:r>
              <a:rPr lang="en-US" b="1" dirty="0"/>
              <a:t>tour reports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de-AT" b="1" dirty="0"/>
          </a:p>
          <a:p>
            <a:pPr marL="0" indent="0">
              <a:buNone/>
            </a:pPr>
            <a:r>
              <a:rPr lang="de-AT" b="1" dirty="0"/>
              <a:t>Research </a:t>
            </a:r>
            <a:r>
              <a:rPr lang="de-AT" b="1" dirty="0" err="1"/>
              <a:t>questions</a:t>
            </a:r>
            <a:r>
              <a:rPr lang="de-AT" b="1" dirty="0"/>
              <a:t>:</a:t>
            </a:r>
          </a:p>
          <a:p>
            <a:r>
              <a:rPr lang="de-AT" dirty="0"/>
              <a:t>Gathering and </a:t>
            </a:r>
            <a:r>
              <a:rPr lang="de-AT" dirty="0" err="1"/>
              <a:t>filter</a:t>
            </a:r>
            <a:r>
              <a:rPr lang="de-AT" dirty="0"/>
              <a:t> </a:t>
            </a:r>
            <a:r>
              <a:rPr lang="de-AT" dirty="0" err="1"/>
              <a:t>data</a:t>
            </a:r>
            <a:endParaRPr lang="de-AT" dirty="0"/>
          </a:p>
          <a:p>
            <a:r>
              <a:rPr lang="de-AT" dirty="0" err="1"/>
              <a:t>How</a:t>
            </a:r>
            <a:r>
              <a:rPr lang="de-AT" dirty="0"/>
              <a:t> </a:t>
            </a:r>
            <a:r>
              <a:rPr lang="de-AT" dirty="0" err="1"/>
              <a:t>can</a:t>
            </a:r>
            <a:r>
              <a:rPr lang="de-AT" dirty="0"/>
              <a:t> </a:t>
            </a:r>
            <a:r>
              <a:rPr lang="de-AT" dirty="0" err="1"/>
              <a:t>cartography</a:t>
            </a:r>
            <a:r>
              <a:rPr lang="de-AT" dirty="0"/>
              <a:t> </a:t>
            </a:r>
            <a:r>
              <a:rPr lang="de-AT" dirty="0" err="1"/>
              <a:t>enchance</a:t>
            </a:r>
            <a:r>
              <a:rPr lang="de-AT" dirty="0"/>
              <a:t> </a:t>
            </a:r>
            <a:r>
              <a:rPr lang="de-AT" dirty="0" err="1"/>
              <a:t>safty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specific</a:t>
            </a:r>
            <a:r>
              <a:rPr lang="de-AT" dirty="0"/>
              <a:t> </a:t>
            </a:r>
            <a:r>
              <a:rPr lang="de-AT" dirty="0" err="1"/>
              <a:t>risked</a:t>
            </a:r>
            <a:r>
              <a:rPr lang="de-AT" dirty="0"/>
              <a:t> </a:t>
            </a:r>
            <a:r>
              <a:rPr lang="de-AT" dirty="0" err="1"/>
              <a:t>person</a:t>
            </a:r>
            <a:r>
              <a:rPr lang="de-AT" dirty="0"/>
              <a:t> </a:t>
            </a:r>
            <a:r>
              <a:rPr lang="de-AT" dirty="0" err="1"/>
              <a:t>groups</a:t>
            </a:r>
            <a:endParaRPr lang="de-AT" dirty="0"/>
          </a:p>
          <a:p>
            <a:r>
              <a:rPr lang="en-US" dirty="0"/>
              <a:t>AI and GIS for mountaineer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D4917-D257-6BCE-E6EB-CF18E4B4A25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911225" y="6524625"/>
            <a:ext cx="1246716" cy="2159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11/12/2024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23CCD9-885F-19BC-D99F-65FBC52A7DA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255308" y="6524625"/>
            <a:ext cx="7008284" cy="2159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Retrieving Geoinformation for Mountaineering, Franzelin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1E6C7-840D-F15F-7617-E8E9F61362F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452484" y="6524625"/>
            <a:ext cx="828291" cy="2159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Page </a:t>
            </a:r>
            <a:fld id="{9D46F3A4-F478-9440-BC8E-B732027F4C86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CC77ED24-8BCC-23A0-E7BC-AD7DEEC1F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909" y="1857359"/>
            <a:ext cx="4770844" cy="4091276"/>
          </a:xfrm>
          <a:prstGeom prst="rect">
            <a:avLst/>
          </a:prstGeom>
        </p:spPr>
      </p:pic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3995037-AB70-15A1-4CE9-93EDDE3B627C}"/>
              </a:ext>
            </a:extLst>
          </p:cNvPr>
          <p:cNvCxnSpPr>
            <a:cxnSpLocks/>
          </p:cNvCxnSpPr>
          <p:nvPr/>
        </p:nvCxnSpPr>
        <p:spPr bwMode="auto">
          <a:xfrm>
            <a:off x="5376672" y="3442385"/>
            <a:ext cx="3017520" cy="1111327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2">
                <a:lumMod val="1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758FE19E-87DF-591B-2604-DF5ECBF5B91B}"/>
              </a:ext>
            </a:extLst>
          </p:cNvPr>
          <p:cNvCxnSpPr>
            <a:cxnSpLocks/>
          </p:cNvCxnSpPr>
          <p:nvPr/>
        </p:nvCxnSpPr>
        <p:spPr bwMode="auto">
          <a:xfrm flipV="1">
            <a:off x="5376672" y="2337438"/>
            <a:ext cx="1691640" cy="109156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2">
                <a:lumMod val="10000"/>
              </a:schemeClr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575512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BDDD5-A99D-EC2A-C4B5-C00C4285F8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Ethics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Scraping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DF580-D180-1466-00FC-13DCBF6BE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708" y="2300064"/>
            <a:ext cx="5005388" cy="3887787"/>
          </a:xfrm>
        </p:spPr>
        <p:txBody>
          <a:bodyPr/>
          <a:lstStyle/>
          <a:p>
            <a:r>
              <a:rPr lang="de-AT" sz="2000" b="1" dirty="0" err="1"/>
              <a:t>Ethical</a:t>
            </a:r>
            <a:r>
              <a:rPr lang="de-AT" sz="2000" b="1" dirty="0"/>
              <a:t> Problems</a:t>
            </a:r>
          </a:p>
          <a:p>
            <a:pPr lvl="1"/>
            <a:r>
              <a:rPr lang="de-AT" sz="1800" dirty="0" err="1"/>
              <a:t>Consent</a:t>
            </a:r>
            <a:r>
              <a:rPr lang="de-AT" sz="1800" dirty="0"/>
              <a:t> and </a:t>
            </a:r>
            <a:r>
              <a:rPr lang="de-AT" sz="1800" dirty="0" err="1"/>
              <a:t>platform</a:t>
            </a:r>
            <a:r>
              <a:rPr lang="de-AT" sz="1800" dirty="0"/>
              <a:t> </a:t>
            </a:r>
            <a:r>
              <a:rPr lang="de-AT" sz="1800" dirty="0" err="1"/>
              <a:t>rules</a:t>
            </a:r>
            <a:endParaRPr lang="de-AT" sz="1800" dirty="0"/>
          </a:p>
          <a:p>
            <a:pPr lvl="1"/>
            <a:r>
              <a:rPr lang="de-AT" sz="1800" dirty="0"/>
              <a:t>Privacy </a:t>
            </a:r>
            <a:r>
              <a:rPr lang="de-AT" sz="1800" dirty="0" err="1"/>
              <a:t>concerns</a:t>
            </a:r>
            <a:endParaRPr lang="de-AT" sz="1800" dirty="0"/>
          </a:p>
          <a:p>
            <a:pPr lvl="1"/>
            <a:r>
              <a:rPr lang="de-AT" sz="1800" dirty="0"/>
              <a:t>Impact on </a:t>
            </a:r>
            <a:r>
              <a:rPr lang="de-AT" sz="1800" dirty="0" err="1"/>
              <a:t>platforms</a:t>
            </a:r>
            <a:endParaRPr lang="de-AT" sz="2000" dirty="0"/>
          </a:p>
          <a:p>
            <a:pPr marL="342000" lvl="1" indent="0">
              <a:buNone/>
            </a:pPr>
            <a:r>
              <a:rPr lang="de-AT" sz="1400" i="1" dirty="0"/>
              <a:t>(</a:t>
            </a:r>
            <a:r>
              <a:rPr lang="de-AT" sz="1400" i="1" dirty="0" err="1"/>
              <a:t>Krotov</a:t>
            </a:r>
            <a:r>
              <a:rPr lang="de-AT" sz="1400" i="1" dirty="0"/>
              <a:t> &amp; Silva, 2020)</a:t>
            </a:r>
            <a:endParaRPr lang="de-AT" sz="1400" b="1" i="1" dirty="0"/>
          </a:p>
          <a:p>
            <a:endParaRPr lang="de-DE" sz="1800" dirty="0">
              <a:solidFill>
                <a:srgbClr val="000000"/>
              </a:solidFill>
              <a:latin typeface="Aptos Display" panose="020B0004020202020204" pitchFamily="34" charset="0"/>
            </a:endParaRPr>
          </a:p>
          <a:p>
            <a:pPr marL="0" indent="0">
              <a:buNone/>
            </a:pPr>
            <a:endParaRPr lang="en-CH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DED343-300A-E4BC-EDE8-16AE74993E5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11/12/2024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BE30CE-37CA-87AA-08CB-347BCAB2EF6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Retrieving Geoinformation for Mountaineering, Franzelin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5AEB05-7539-A511-8DFE-B488A7B7450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Page </a:t>
            </a:r>
            <a:fld id="{9D46F3A4-F478-9440-BC8E-B732027F4C8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9BEC056D-452E-179F-1A18-83FAB068BD4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186612" y="2300063"/>
            <a:ext cx="5005388" cy="3887787"/>
          </a:xfrm>
        </p:spPr>
        <p:txBody>
          <a:bodyPr/>
          <a:lstStyle/>
          <a:p>
            <a:r>
              <a:rPr lang="de-AT" sz="2000" b="1" dirty="0"/>
              <a:t>My </a:t>
            </a:r>
            <a:r>
              <a:rPr lang="de-AT" sz="2000" b="1" dirty="0" err="1"/>
              <a:t>Justifications</a:t>
            </a:r>
            <a:endParaRPr lang="de-AT" sz="2000" b="1" dirty="0"/>
          </a:p>
          <a:p>
            <a:pPr lvl="1"/>
            <a:r>
              <a:rPr lang="de-AT" sz="1800" dirty="0"/>
              <a:t>Educational </a:t>
            </a:r>
            <a:r>
              <a:rPr lang="de-AT" sz="1800" dirty="0" err="1"/>
              <a:t>purpose</a:t>
            </a:r>
            <a:endParaRPr lang="de-AT" sz="1800" dirty="0"/>
          </a:p>
          <a:p>
            <a:pPr lvl="1"/>
            <a:r>
              <a:rPr lang="de-AT" sz="1800" dirty="0"/>
              <a:t>Public </a:t>
            </a:r>
            <a:r>
              <a:rPr lang="de-AT" sz="1800" dirty="0" err="1"/>
              <a:t>data</a:t>
            </a:r>
            <a:endParaRPr lang="de-AT" sz="1800" dirty="0"/>
          </a:p>
          <a:p>
            <a:pPr lvl="1"/>
            <a:r>
              <a:rPr lang="de-AT" sz="1800" dirty="0"/>
              <a:t>Limited </a:t>
            </a:r>
            <a:r>
              <a:rPr lang="de-AT" sz="1800" dirty="0" err="1"/>
              <a:t>scope</a:t>
            </a:r>
            <a:endParaRPr lang="de-AT" sz="1800" dirty="0"/>
          </a:p>
          <a:p>
            <a:pPr lvl="1"/>
            <a:r>
              <a:rPr lang="de-AT" sz="1800" dirty="0"/>
              <a:t>Transparency</a:t>
            </a:r>
            <a:br>
              <a:rPr lang="de-AT" dirty="0"/>
            </a:br>
            <a:br>
              <a:rPr lang="de-AT" dirty="0"/>
            </a:br>
            <a:br>
              <a:rPr lang="de-AT" dirty="0"/>
            </a:br>
            <a:br>
              <a:rPr lang="de-AT" dirty="0"/>
            </a:br>
            <a:endParaRPr lang="de-AT" b="1" dirty="0"/>
          </a:p>
          <a:p>
            <a:endParaRPr lang="de-AT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D3C163D-8FCB-C00B-81C3-380EC7688531}"/>
              </a:ext>
            </a:extLst>
          </p:cNvPr>
          <p:cNvSpPr txBox="1"/>
          <p:nvPr/>
        </p:nvSpPr>
        <p:spPr>
          <a:xfrm>
            <a:off x="840708" y="5756963"/>
            <a:ext cx="97145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 err="1"/>
              <a:t>Krotov</a:t>
            </a:r>
            <a:r>
              <a:rPr lang="en-US" sz="1100" i="1" dirty="0"/>
              <a:t>, V., &amp; Silva, L. (2020). Legality and Ethics of Web Scraping. Communications of the Association for Information Systems, 47(1), Article 11. https://doi.org/10.17705/1CAIS.04711</a:t>
            </a:r>
            <a:endParaRPr lang="de-AT" sz="1100" i="1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9F602B7-1948-CEE3-AAF5-7C602BBE47D0}"/>
              </a:ext>
            </a:extLst>
          </p:cNvPr>
          <p:cNvSpPr txBox="1"/>
          <p:nvPr/>
        </p:nvSpPr>
        <p:spPr>
          <a:xfrm>
            <a:off x="5451348" y="2982074"/>
            <a:ext cx="116128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vs.</a:t>
            </a:r>
            <a:endParaRPr lang="de-AT" sz="24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793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88E89-BEF6-82D4-B4D3-FA4B1A85A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Methods </a:t>
            </a:r>
            <a:endParaRPr lang="en-CH" dirty="0"/>
          </a:p>
        </p:txBody>
      </p:sp>
      <p:pic>
        <p:nvPicPr>
          <p:cNvPr id="15" name="Inhaltsplatzhalter 14">
            <a:extLst>
              <a:ext uri="{FF2B5EF4-FFF2-40B4-BE49-F238E27FC236}">
                <a16:creationId xmlns:a16="http://schemas.microsoft.com/office/drawing/2014/main" id="{02FBF997-67E9-B0C6-8829-42C2FA40107D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rcRect b="26777"/>
          <a:stretch/>
        </p:blipFill>
        <p:spPr>
          <a:xfrm>
            <a:off x="7278100" y="3811816"/>
            <a:ext cx="3252830" cy="1970674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CD37D-3FE6-A89F-29AC-3AD94F428B6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11/12/2024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D3B48-49F6-156B-6CB5-6FA4DB6097E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Retrieving Geoinformation for Mountaineering, Franzelin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70AB2E-4957-DD8C-06FE-08E6064C5D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Page </a:t>
            </a:r>
            <a:fld id="{9D46F3A4-F478-9440-BC8E-B732027F4C86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3" name="Inhaltsplatzhalter 12">
            <a:extLst>
              <a:ext uri="{FF2B5EF4-FFF2-40B4-BE49-F238E27FC236}">
                <a16:creationId xmlns:a16="http://schemas.microsoft.com/office/drawing/2014/main" id="{69AB86DA-4C7E-3BB9-846E-3F1B94214F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b="44065"/>
          <a:stretch/>
        </p:blipFill>
        <p:spPr>
          <a:xfrm>
            <a:off x="795723" y="3811816"/>
            <a:ext cx="4829134" cy="1970674"/>
          </a:xfr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FF8F6883-F726-1FAB-04E9-3AC1311B3CC5}"/>
              </a:ext>
            </a:extLst>
          </p:cNvPr>
          <p:cNvSpPr txBox="1"/>
          <p:nvPr/>
        </p:nvSpPr>
        <p:spPr>
          <a:xfrm>
            <a:off x="749230" y="2102791"/>
            <a:ext cx="4829134" cy="1391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Web Scraping</a:t>
            </a:r>
            <a:r>
              <a:rPr lang="en-US" dirty="0"/>
              <a:t>:</a:t>
            </a:r>
          </a:p>
          <a:p>
            <a:pPr marL="342000" indent="-342000">
              <a:spcBef>
                <a:spcPct val="40000"/>
              </a:spcBef>
              <a:buFont typeface="Arial" panose="020B0604020202020204" pitchFamily="34" charset="0"/>
              <a:buChar char="–"/>
            </a:pPr>
            <a:r>
              <a:rPr lang="en-US" sz="1800" kern="0" dirty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Html structure Hikr.org</a:t>
            </a:r>
          </a:p>
          <a:p>
            <a:pPr marL="342000" indent="-342000">
              <a:spcBef>
                <a:spcPct val="40000"/>
              </a:spcBef>
              <a:buFont typeface="Arial" panose="020B0604020202020204" pitchFamily="34" charset="0"/>
              <a:buChar char="–"/>
            </a:pPr>
            <a:r>
              <a:rPr lang="en-US" sz="1800" kern="0" dirty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Access individual links</a:t>
            </a:r>
          </a:p>
          <a:p>
            <a:endParaRPr lang="de-AT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8FC8805-2953-DCFB-D6B8-1A7B843D2A9E}"/>
              </a:ext>
            </a:extLst>
          </p:cNvPr>
          <p:cNvSpPr txBox="1"/>
          <p:nvPr/>
        </p:nvSpPr>
        <p:spPr>
          <a:xfrm>
            <a:off x="7156831" y="2102791"/>
            <a:ext cx="4123944" cy="112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Place Name Extraction</a:t>
            </a:r>
            <a:r>
              <a:rPr lang="en-US" dirty="0"/>
              <a:t>:</a:t>
            </a:r>
          </a:p>
          <a:p>
            <a:pPr marL="342000" indent="-342000">
              <a:spcBef>
                <a:spcPct val="40000"/>
              </a:spcBef>
              <a:buFont typeface="Arial" panose="020B0604020202020204" pitchFamily="34" charset="0"/>
              <a:buChar char="–"/>
            </a:pPr>
            <a:r>
              <a:rPr lang="en-US" sz="1800" kern="0" dirty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Identify place names </a:t>
            </a:r>
          </a:p>
          <a:p>
            <a:pPr marL="342000" indent="-342000">
              <a:spcBef>
                <a:spcPct val="40000"/>
              </a:spcBef>
              <a:buFont typeface="Arial" panose="020B0604020202020204" pitchFamily="34" charset="0"/>
              <a:buChar char="–"/>
            </a:pPr>
            <a:r>
              <a:rPr lang="en-US" sz="1800" kern="0" dirty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E.g. peaks, huts, valleys</a:t>
            </a:r>
          </a:p>
        </p:txBody>
      </p:sp>
      <p:sp>
        <p:nvSpPr>
          <p:cNvPr id="18" name="Pfeil: nach rechts 17">
            <a:extLst>
              <a:ext uri="{FF2B5EF4-FFF2-40B4-BE49-F238E27FC236}">
                <a16:creationId xmlns:a16="http://schemas.microsoft.com/office/drawing/2014/main" id="{62700E19-C456-EA40-0347-9E478063A375}"/>
              </a:ext>
            </a:extLst>
          </p:cNvPr>
          <p:cNvSpPr/>
          <p:nvPr/>
        </p:nvSpPr>
        <p:spPr bwMode="auto">
          <a:xfrm>
            <a:off x="5843016" y="2985516"/>
            <a:ext cx="1170432" cy="886968"/>
          </a:xfrm>
          <a:prstGeom prst="rightArrow">
            <a:avLst/>
          </a:prstGeom>
          <a:solidFill>
            <a:srgbClr val="BACBFF">
              <a:alpha val="72157"/>
            </a:srgbClr>
          </a:solidFill>
          <a:ln w="28575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56825E75-16E9-9140-7AF8-3E2F68E50F95}"/>
              </a:ext>
            </a:extLst>
          </p:cNvPr>
          <p:cNvSpPr/>
          <p:nvPr/>
        </p:nvSpPr>
        <p:spPr bwMode="auto">
          <a:xfrm>
            <a:off x="2157941" y="3722841"/>
            <a:ext cx="3373837" cy="401103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E61E49FC-C0F2-55D0-5466-CA861C1EC1BF}"/>
              </a:ext>
            </a:extLst>
          </p:cNvPr>
          <p:cNvSpPr/>
          <p:nvPr/>
        </p:nvSpPr>
        <p:spPr bwMode="auto">
          <a:xfrm>
            <a:off x="652341" y="3872484"/>
            <a:ext cx="1505600" cy="228107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06AFFA11-F30D-9726-9736-3FBCBF2FC9DA}"/>
              </a:ext>
            </a:extLst>
          </p:cNvPr>
          <p:cNvSpPr/>
          <p:nvPr/>
        </p:nvSpPr>
        <p:spPr bwMode="auto">
          <a:xfrm>
            <a:off x="7080154" y="3872484"/>
            <a:ext cx="3373837" cy="401103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418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813F2-BC61-A0D2-ECAC-FBF8FEEAB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225" y="1149542"/>
            <a:ext cx="10369550" cy="792434"/>
          </a:xfrm>
        </p:spPr>
        <p:txBody>
          <a:bodyPr/>
          <a:lstStyle/>
          <a:p>
            <a:r>
              <a:rPr lang="de-AT" dirty="0"/>
              <a:t>Methods </a:t>
            </a:r>
            <a:endParaRPr lang="en-CH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23D52A45-4245-E504-C0E5-2DCC103D5A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954" b="25441"/>
          <a:stretch/>
        </p:blipFill>
        <p:spPr>
          <a:xfrm>
            <a:off x="1063626" y="3846578"/>
            <a:ext cx="4286450" cy="2382045"/>
          </a:xfrm>
        </p:spPr>
      </p:pic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2E16894B-1213-199F-0137-85F32C05D1BC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3"/>
          <a:srcRect l="6826" t="14217" r="4755" b="17030"/>
          <a:stretch/>
        </p:blipFill>
        <p:spPr>
          <a:xfrm>
            <a:off x="7163344" y="3914147"/>
            <a:ext cx="3916774" cy="2295351"/>
          </a:xfr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613C18-9743-60DA-B400-DD1BFB4FA81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dirty="0"/>
              <a:t>11/12/2024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67324-1C55-F2AC-F7D3-88B48F1B361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Retrieving Geoinformation for Mountaineering, Franzelin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973A09-90A2-03A3-F7CD-6A6899DF0B4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Page </a:t>
            </a:r>
            <a:fld id="{9D46F3A4-F478-9440-BC8E-B732027F4C8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7673DDF-2719-751D-5C53-2D7A834CEC61}"/>
              </a:ext>
            </a:extLst>
          </p:cNvPr>
          <p:cNvSpPr txBox="1"/>
          <p:nvPr/>
        </p:nvSpPr>
        <p:spPr>
          <a:xfrm>
            <a:off x="1013817" y="2040021"/>
            <a:ext cx="4472991" cy="14342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Geoparsing</a:t>
            </a:r>
            <a:r>
              <a:rPr lang="en-US" dirty="0"/>
              <a:t>:</a:t>
            </a:r>
          </a:p>
          <a:p>
            <a:pPr marL="342000" indent="-342000">
              <a:spcBef>
                <a:spcPct val="40000"/>
              </a:spcBef>
              <a:buFont typeface="Arial" panose="020B0604020202020204" pitchFamily="34" charset="0"/>
              <a:buChar char="–"/>
            </a:pPr>
            <a:r>
              <a:rPr lang="de-AT" sz="1800" kern="0" dirty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Geotagging</a:t>
            </a:r>
            <a:r>
              <a:rPr lang="en-US" sz="1800" kern="0" dirty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 -&gt; points along GPX route </a:t>
            </a:r>
          </a:p>
          <a:p>
            <a:pPr marL="342000" indent="-342000">
              <a:spcBef>
                <a:spcPct val="40000"/>
              </a:spcBef>
              <a:buFont typeface="Arial" panose="020B0604020202020204" pitchFamily="34" charset="0"/>
              <a:buChar char="–"/>
            </a:pPr>
            <a:r>
              <a:rPr lang="en-US" sz="1800" kern="0" dirty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Plotted on Swiss Topo</a:t>
            </a:r>
          </a:p>
          <a:p>
            <a:endParaRPr lang="de-AT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F1F8C68-690D-A8F9-08B9-6F3C0A153747}"/>
              </a:ext>
            </a:extLst>
          </p:cNvPr>
          <p:cNvSpPr txBox="1"/>
          <p:nvPr/>
        </p:nvSpPr>
        <p:spPr>
          <a:xfrm>
            <a:off x="7211298" y="1990934"/>
            <a:ext cx="5345483" cy="17943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40000"/>
              </a:spcBef>
            </a:pPr>
            <a:r>
              <a:rPr lang="en-US" sz="1800" b="1" kern="0" dirty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Text Filtering:</a:t>
            </a:r>
          </a:p>
          <a:p>
            <a:pPr marL="342000" indent="-342000">
              <a:spcBef>
                <a:spcPct val="40000"/>
              </a:spcBef>
              <a:buFont typeface="Arial" panose="020B0604020202020204" pitchFamily="34" charset="0"/>
              <a:buChar char="–"/>
            </a:pPr>
            <a:r>
              <a:rPr lang="en-US" sz="1800" kern="0" dirty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Extracted text snippets </a:t>
            </a:r>
          </a:p>
          <a:p>
            <a:pPr marL="342000" indent="-342000">
              <a:spcBef>
                <a:spcPct val="40000"/>
              </a:spcBef>
              <a:buFont typeface="Arial" panose="020B0604020202020204" pitchFamily="34" charset="0"/>
              <a:buChar char="–"/>
            </a:pPr>
            <a:r>
              <a:rPr lang="en-US" sz="1800" kern="0" dirty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Text snippets -&gt; OpenAI API </a:t>
            </a:r>
            <a:r>
              <a:rPr lang="en-US" sz="1800" kern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(Python)</a:t>
            </a:r>
            <a:endParaRPr lang="en-US" sz="1800" kern="0" dirty="0">
              <a:solidFill>
                <a:srgbClr val="000000"/>
              </a:solidFill>
              <a:latin typeface="Aptos Display" panose="020B0004020202020204" pitchFamily="34" charset="0"/>
              <a:ea typeface="+mn-ea"/>
              <a:cs typeface="+mn-cs"/>
            </a:endParaRPr>
          </a:p>
          <a:p>
            <a:pPr marL="342000" indent="-342000">
              <a:spcBef>
                <a:spcPct val="40000"/>
              </a:spcBef>
              <a:buFont typeface="Arial" panose="020B0604020202020204" pitchFamily="34" charset="0"/>
              <a:buChar char="–"/>
            </a:pPr>
            <a:r>
              <a:rPr lang="en-US" sz="1800" kern="0" dirty="0">
                <a:solidFill>
                  <a:srgbClr val="000000"/>
                </a:solidFill>
                <a:latin typeface="Aptos Display" panose="020B0004020202020204" pitchFamily="34" charset="0"/>
                <a:ea typeface="+mn-ea"/>
                <a:cs typeface="+mn-cs"/>
              </a:rPr>
              <a:t>Climber-focused descriptions</a:t>
            </a:r>
            <a:endParaRPr lang="en-US" dirty="0"/>
          </a:p>
          <a:p>
            <a:endParaRPr lang="de-AT" dirty="0"/>
          </a:p>
        </p:txBody>
      </p:sp>
      <p:sp>
        <p:nvSpPr>
          <p:cNvPr id="19" name="Pfeil: nach rechts 18">
            <a:extLst>
              <a:ext uri="{FF2B5EF4-FFF2-40B4-BE49-F238E27FC236}">
                <a16:creationId xmlns:a16="http://schemas.microsoft.com/office/drawing/2014/main" id="{E0B45472-9D16-3E32-68FF-19AD49095FEE}"/>
              </a:ext>
            </a:extLst>
          </p:cNvPr>
          <p:cNvSpPr/>
          <p:nvPr/>
        </p:nvSpPr>
        <p:spPr bwMode="auto">
          <a:xfrm>
            <a:off x="5671494" y="3213430"/>
            <a:ext cx="1170432" cy="886968"/>
          </a:xfrm>
          <a:prstGeom prst="rightArrow">
            <a:avLst/>
          </a:prstGeom>
          <a:solidFill>
            <a:srgbClr val="BACBFF">
              <a:alpha val="72157"/>
            </a:srgbClr>
          </a:solidFill>
          <a:ln w="28575" cap="flat" cmpd="sng" algn="ctr">
            <a:solidFill>
              <a:schemeClr val="accent1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27C98679-9FFE-2A6E-27E0-C20594D82BD1}"/>
              </a:ext>
            </a:extLst>
          </p:cNvPr>
          <p:cNvSpPr/>
          <p:nvPr/>
        </p:nvSpPr>
        <p:spPr bwMode="auto">
          <a:xfrm>
            <a:off x="2048213" y="3848949"/>
            <a:ext cx="804715" cy="792434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30CE86CB-3CA9-0BEC-32AC-0EF8C61355CE}"/>
              </a:ext>
            </a:extLst>
          </p:cNvPr>
          <p:cNvSpPr/>
          <p:nvPr/>
        </p:nvSpPr>
        <p:spPr bwMode="auto">
          <a:xfrm rot="4567136">
            <a:off x="1807731" y="5637318"/>
            <a:ext cx="1207051" cy="5081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23" name="Ellipse 22">
            <a:extLst>
              <a:ext uri="{FF2B5EF4-FFF2-40B4-BE49-F238E27FC236}">
                <a16:creationId xmlns:a16="http://schemas.microsoft.com/office/drawing/2014/main" id="{8DADAB8D-206A-2AB6-6465-E5D1B20A4551}"/>
              </a:ext>
            </a:extLst>
          </p:cNvPr>
          <p:cNvSpPr/>
          <p:nvPr/>
        </p:nvSpPr>
        <p:spPr bwMode="auto">
          <a:xfrm>
            <a:off x="8476488" y="4215720"/>
            <a:ext cx="630936" cy="50811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24" name="Ellipse 23">
            <a:extLst>
              <a:ext uri="{FF2B5EF4-FFF2-40B4-BE49-F238E27FC236}">
                <a16:creationId xmlns:a16="http://schemas.microsoft.com/office/drawing/2014/main" id="{749EEA9A-014D-1A41-9F35-01386470FC6C}"/>
              </a:ext>
            </a:extLst>
          </p:cNvPr>
          <p:cNvSpPr/>
          <p:nvPr/>
        </p:nvSpPr>
        <p:spPr bwMode="auto">
          <a:xfrm>
            <a:off x="9180576" y="4946905"/>
            <a:ext cx="1179576" cy="297622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AT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174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F90F32-8FB2-88F2-84A6-778D65F65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What</a:t>
            </a:r>
            <a:r>
              <a:rPr lang="de-AT" dirty="0"/>
              <a:t> will </a:t>
            </a:r>
            <a:r>
              <a:rPr lang="de-AT" dirty="0" err="1"/>
              <a:t>my</a:t>
            </a:r>
            <a:r>
              <a:rPr lang="de-AT" dirty="0"/>
              <a:t> </a:t>
            </a:r>
            <a:r>
              <a:rPr lang="de-AT" dirty="0" err="1"/>
              <a:t>paper</a:t>
            </a:r>
            <a:r>
              <a:rPr lang="de-AT" dirty="0"/>
              <a:t> </a:t>
            </a:r>
            <a:r>
              <a:rPr lang="de-AT" dirty="0" err="1"/>
              <a:t>be</a:t>
            </a:r>
            <a:r>
              <a:rPr lang="de-AT" dirty="0"/>
              <a:t> </a:t>
            </a:r>
            <a:r>
              <a:rPr lang="de-AT" dirty="0" err="1"/>
              <a:t>about</a:t>
            </a:r>
            <a:r>
              <a:rPr lang="de-AT" dirty="0"/>
              <a:t>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798166-1EED-0A30-CAA0-E64151CB8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1224" y="2205039"/>
            <a:ext cx="6897752" cy="3887787"/>
          </a:xfrm>
        </p:spPr>
        <p:txBody>
          <a:bodyPr/>
          <a:lstStyle/>
          <a:p>
            <a:r>
              <a:rPr lang="en-US" dirty="0"/>
              <a:t>Enhanced safety through geoinformation visualization?</a:t>
            </a:r>
          </a:p>
          <a:p>
            <a:pPr lvl="1"/>
            <a:r>
              <a:rPr lang="en-US" sz="1400" dirty="0">
                <a:ea typeface="+mn-ea"/>
              </a:rPr>
              <a:t>(</a:t>
            </a:r>
            <a:r>
              <a:rPr lang="de-AT" sz="1400" dirty="0" err="1">
                <a:ea typeface="+mn-ea"/>
              </a:rPr>
              <a:t>Nevistić</a:t>
            </a:r>
            <a:r>
              <a:rPr lang="de-AT" sz="1400" dirty="0">
                <a:ea typeface="+mn-ea"/>
              </a:rPr>
              <a:t> et al. 2019</a:t>
            </a:r>
            <a:r>
              <a:rPr lang="en-US" sz="1400" dirty="0">
                <a:ea typeface="+mn-ea"/>
              </a:rPr>
              <a:t>), (</a:t>
            </a:r>
            <a:r>
              <a:rPr lang="de-AT" sz="1400" dirty="0">
                <a:ea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 </a:t>
            </a:r>
            <a:r>
              <a:rPr lang="de-AT" sz="1400" dirty="0" err="1">
                <a:ea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Coze</a:t>
            </a:r>
            <a:r>
              <a:rPr lang="de-AT" sz="1400" dirty="0">
                <a:ea typeface="+mn-ea"/>
              </a:rPr>
              <a:t> et al., 2023) etc.</a:t>
            </a:r>
            <a:endParaRPr lang="en-US" dirty="0"/>
          </a:p>
          <a:p>
            <a:r>
              <a:rPr lang="en-US" dirty="0"/>
              <a:t>Web scraping method and ethics</a:t>
            </a:r>
          </a:p>
          <a:p>
            <a:r>
              <a:rPr lang="en-US" dirty="0"/>
              <a:t>Place name identification and geoparsing</a:t>
            </a:r>
          </a:p>
          <a:p>
            <a:r>
              <a:rPr lang="de-AT" dirty="0"/>
              <a:t>AI-API </a:t>
            </a:r>
            <a:r>
              <a:rPr lang="de-AT" dirty="0" err="1"/>
              <a:t>summarization</a:t>
            </a:r>
            <a:r>
              <a:rPr lang="de-AT" dirty="0"/>
              <a:t> </a:t>
            </a:r>
            <a:r>
              <a:rPr lang="de-AT" dirty="0" err="1"/>
              <a:t>pro&amp;cons</a:t>
            </a:r>
            <a:endParaRPr lang="de-AT" dirty="0"/>
          </a:p>
          <a:p>
            <a:endParaRPr lang="de-AT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FE1D24F-7BD6-EBD4-ABFF-8AB9E0FEAC0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11/12/2024</a:t>
            </a:r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6D544FA-86E9-0978-F48C-2354F0EA2A1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dirty="0"/>
              <a:t>Retrieving Geoinformation for Mountaineering, Franzelin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A29CB18-22F6-2391-66E4-44B05D672A0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r>
              <a:rPr lang="en-US"/>
              <a:t>Page </a:t>
            </a:r>
            <a:fld id="{9D46F3A4-F478-9440-BC8E-B732027F4C86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3074" name="Picture 2" descr="Writing Paper Icons - Free SVG &amp; PNG Writing Paper Images - Noun Project">
            <a:extLst>
              <a:ext uri="{FF2B5EF4-FFF2-40B4-BE49-F238E27FC236}">
                <a16:creationId xmlns:a16="http://schemas.microsoft.com/office/drawing/2014/main" id="{B4FA09A4-F464-7038-0264-9F0F3B2FAF26}"/>
              </a:ext>
            </a:extLst>
          </p:cNvPr>
          <p:cNvPicPr>
            <a:picLocks noGrp="1" noChangeAspect="1" noChangeArrowheads="1"/>
          </p:cNvPicPr>
          <p:nvPr>
            <p:ph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1309" y="2318634"/>
            <a:ext cx="2844279" cy="2844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5074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52D6A2-9E61-8451-A4AC-A3C41E475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12CA0277-B2AD-FF28-B519-C9F8DFA7C2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l="5429" r="542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D8D66CE1-E3C0-F422-3493-FE3CC0360EB2}"/>
              </a:ext>
            </a:extLst>
          </p:cNvPr>
          <p:cNvSpPr/>
          <p:nvPr/>
        </p:nvSpPr>
        <p:spPr bwMode="auto">
          <a:xfrm>
            <a:off x="1247434" y="2862072"/>
            <a:ext cx="10106493" cy="1261872"/>
          </a:xfrm>
          <a:prstGeom prst="rect">
            <a:avLst/>
          </a:prstGeom>
          <a:solidFill>
            <a:schemeClr val="bg1"/>
          </a:solidFill>
          <a:ln w="28575" cap="flat" cmpd="sng" algn="ctr">
            <a:solidFill>
              <a:schemeClr val="bg1">
                <a:alpha val="67059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4000" b="1" dirty="0">
                <a:solidFill>
                  <a:schemeClr val="accent1"/>
                </a:solidFill>
              </a:rPr>
              <a:t>Thank you for your attention!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4000" dirty="0">
                <a:solidFill>
                  <a:schemeClr val="accent1"/>
                </a:solidFill>
              </a:rPr>
              <a:t>I’m open to your questions and feedback</a:t>
            </a:r>
            <a:endParaRPr kumimoji="0" lang="de-AT" sz="400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34ABCAD-0AA0-D73E-851D-7C69AA9CF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0928" y="0"/>
            <a:ext cx="2481072" cy="1117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827281"/>
      </p:ext>
    </p:extLst>
  </p:cSld>
  <p:clrMapOvr>
    <a:masterClrMapping/>
  </p:clrMapOvr>
</p:sld>
</file>

<file path=ppt/theme/theme1.xml><?xml version="1.0" encoding="utf-8"?>
<a:theme xmlns:a="http://schemas.openxmlformats.org/drawingml/2006/main" name="UZH">
  <a:themeElements>
    <a:clrScheme name="UZH">
      <a:dk1>
        <a:srgbClr val="000000"/>
      </a:dk1>
      <a:lt1>
        <a:srgbClr val="FFFFFF"/>
      </a:lt1>
      <a:dk2>
        <a:srgbClr val="DADEE2"/>
      </a:dk2>
      <a:lt2>
        <a:srgbClr val="FEDC00"/>
      </a:lt2>
      <a:accent1>
        <a:srgbClr val="0028A5"/>
      </a:accent1>
      <a:accent2>
        <a:srgbClr val="A3ADB7"/>
      </a:accent2>
      <a:accent3>
        <a:srgbClr val="DC6027"/>
      </a:accent3>
      <a:accent4>
        <a:srgbClr val="0B82A0"/>
      </a:accent4>
      <a:accent5>
        <a:srgbClr val="2A7F60"/>
      </a:accent5>
      <a:accent6>
        <a:srgbClr val="91C34A"/>
      </a:accent6>
      <a:hlink>
        <a:srgbClr val="DC6027"/>
      </a:hlink>
      <a:folHlink>
        <a:srgbClr val="000000"/>
      </a:folHlink>
    </a:clrScheme>
    <a:fontScheme name="Office-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0" tIns="0" rIns="0" bIns="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Arial" charset="0"/>
          </a:defRPr>
        </a:defPPr>
      </a:lstStyle>
    </a:lnDef>
  </a:objectDefaults>
  <a:extraClrSchemeLst>
    <a:extraClrScheme>
      <a:clrScheme name="UZH">
        <a:dk1>
          <a:srgbClr val="000000"/>
        </a:dk1>
        <a:lt1>
          <a:srgbClr val="FFFFFF"/>
        </a:lt1>
        <a:dk2>
          <a:srgbClr val="DADEE2"/>
        </a:dk2>
        <a:lt2>
          <a:srgbClr val="FEDC00"/>
        </a:lt2>
        <a:accent1>
          <a:srgbClr val="0028A5"/>
        </a:accent1>
        <a:accent2>
          <a:srgbClr val="A3ADB7"/>
        </a:accent2>
        <a:accent3>
          <a:srgbClr val="DC6027"/>
        </a:accent3>
        <a:accent4>
          <a:srgbClr val="0B82A0"/>
        </a:accent4>
        <a:accent5>
          <a:srgbClr val="2A7F60"/>
        </a:accent5>
        <a:accent6>
          <a:srgbClr val="91C34A"/>
        </a:accent6>
        <a:hlink>
          <a:srgbClr val="DC6027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Blau 100%">
      <a:srgbClr val="0028A5"/>
    </a:custClr>
    <a:custClr name="Grau 100%">
      <a:srgbClr val="A3ADB7"/>
    </a:custClr>
    <a:custClr name="Ockerrot 100%">
      <a:srgbClr val="DC6027"/>
    </a:custClr>
    <a:custClr name="Türkis 100%">
      <a:srgbClr val="0B82A0"/>
    </a:custClr>
    <a:custClr name="Flaschengrün 100%">
      <a:srgbClr val="2A7F62"/>
    </a:custClr>
    <a:custClr name="Lindengrün 100%">
      <a:srgbClr val="91C34A"/>
    </a:custClr>
    <a:custClr name="Warmgelb 100%">
      <a:srgbClr val="FEDE00"/>
    </a:custClr>
    <a:custClr name="blank">
      <a:srgbClr val="FFFFFF"/>
    </a:custClr>
    <a:custClr name="blank">
      <a:srgbClr val="FFFFFF"/>
    </a:custClr>
    <a:custClr name="blank">
      <a:srgbClr val="FFFFFF"/>
    </a:custClr>
    <a:custClr name="Blau 80%">
      <a:srgbClr val="3353B7"/>
    </a:custClr>
    <a:custClr name="Grau 80%">
      <a:srgbClr val="B5BDC5"/>
    </a:custClr>
    <a:custClr name="Ockerrot 80%">
      <a:srgbClr val="E38052"/>
    </a:custClr>
    <a:custClr name="Türkis 80%">
      <a:srgbClr val="3C9FB6"/>
    </a:custClr>
    <a:custClr name="Flaschengrün 80%">
      <a:srgbClr val="569D85"/>
    </a:custClr>
    <a:custClr name="Lindengrün 80%">
      <a:srgbClr val="AAD470"/>
    </a:custClr>
    <a:custClr name="Warmgelb 80%">
      <a:srgbClr val="FBE651"/>
    </a:custClr>
    <a:custClr name="blank">
      <a:srgbClr val="FFFFFF"/>
    </a:custClr>
    <a:custClr name="blank">
      <a:srgbClr val="FFFFFF"/>
    </a:custClr>
    <a:custClr name="blank">
      <a:srgbClr val="FFFFFF"/>
    </a:custClr>
    <a:custClr name="Blau 60%">
      <a:srgbClr val="667EC9"/>
    </a:custClr>
    <a:custClr name="Grau 60%">
      <a:srgbClr val="C8CED4"/>
    </a:custClr>
    <a:custClr name="Ockerrot 60%">
      <a:srgbClr val="EAA07D"/>
    </a:custClr>
    <a:custClr name="Türkis 60%">
      <a:srgbClr val="6BB7C7"/>
    </a:custClr>
    <a:custClr name="Flaschengrün 60%">
      <a:srgbClr val="80B6A4"/>
    </a:custClr>
    <a:custClr name="Lindengrün 60%">
      <a:srgbClr val="BFDF94"/>
    </a:custClr>
    <a:custClr name="Warmgelb 60%">
      <a:srgbClr val="FCEC7C"/>
    </a:custClr>
    <a:custClr name="blank">
      <a:srgbClr val="FFFFFF"/>
    </a:custClr>
    <a:custClr name="blank">
      <a:srgbClr val="FFFFFF"/>
    </a:custClr>
    <a:custClr name="blank">
      <a:srgbClr val="FFFFFF"/>
    </a:custClr>
    <a:custClr name="Blau 40%">
      <a:srgbClr val="99A9DB"/>
    </a:custClr>
    <a:custClr name="Grau 40%">
      <a:srgbClr val="DADEE2"/>
    </a:custClr>
    <a:custClr name="Ockerrot 40%">
      <a:srgbClr val="F1BFA9"/>
    </a:custClr>
    <a:custClr name="Türkis 40%">
      <a:srgbClr val="ABCEC2"/>
    </a:custClr>
    <a:custClr name="Flaschengrün 40%">
      <a:srgbClr val="ABCEC2"/>
    </a:custClr>
    <a:custClr name="Lindengrün 40%">
      <a:srgbClr val="D5E9B7"/>
    </a:custClr>
    <a:custClr name="Warmgelb 40%">
      <a:srgbClr val="FDF3A8"/>
    </a:custClr>
    <a:custClr name="blank">
      <a:srgbClr val="FFFFFF"/>
    </a:custClr>
    <a:custClr name="blank">
      <a:srgbClr val="FFFFFF"/>
    </a:custClr>
    <a:custClr name="blank">
      <a:srgbClr val="FFFFFF"/>
    </a:custClr>
    <a:custClr name="Blau 20%">
      <a:srgbClr val="CCD4ED"/>
    </a:custClr>
    <a:custClr name="Grau 20%">
      <a:srgbClr val="EDEFF1"/>
    </a:custClr>
    <a:custClr name="Ockerrot 20%">
      <a:srgbClr val="F8DFD4"/>
    </a:custClr>
    <a:custClr name="Türkis 20%">
      <a:srgbClr val="CFE8EC"/>
    </a:custClr>
    <a:custClr name="Flaschengrün 20%">
      <a:srgbClr val="D5E7E1"/>
    </a:custClr>
    <a:custClr name="Lindengrün 20%">
      <a:srgbClr val="EAF4DB"/>
    </a:custClr>
    <a:custClr name="Warmgelb 20%">
      <a:srgbClr val="FEF9D3"/>
    </a:custClr>
    <a:custClr name="blank">
      <a:srgbClr val="FFFFFF"/>
    </a:custClr>
    <a:custClr name="blank">
      <a:srgbClr val="FFFFFF"/>
    </a:custClr>
    <a:custClr name="blank">
      <a:srgbClr val="FFFFFF"/>
    </a:custClr>
  </a:custClrLst>
  <a:extLst>
    <a:ext uri="{05A4C25C-085E-4340-85A3-A5531E510DB2}">
      <thm15:themeFamily xmlns:thm15="http://schemas.microsoft.com/office/thememl/2012/main" name="uzh_praesentation_e.potx" id="{749176B2-8F2A-4342-A048-60BED46E758F}" vid="{432F7B11-0F4C-4FE0-A45B-1D1A5AE252E3}"/>
    </a:ext>
  </a:ext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UZH</Template>
  <TotalTime>0</TotalTime>
  <Words>373</Words>
  <Application>Microsoft Office PowerPoint</Application>
  <PresentationFormat>Breitbild</PresentationFormat>
  <Paragraphs>73</Paragraphs>
  <Slides>7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0" baseType="lpstr">
      <vt:lpstr>Aptos Display</vt:lpstr>
      <vt:lpstr>Arial</vt:lpstr>
      <vt:lpstr>UZH</vt:lpstr>
      <vt:lpstr>Retrieving Geoinformation for Mountaineering: From Web Data to AI-Driven Insights</vt:lpstr>
      <vt:lpstr>Introduction &amp; Research Questions</vt:lpstr>
      <vt:lpstr>Ethics of Scraping</vt:lpstr>
      <vt:lpstr>Methods </vt:lpstr>
      <vt:lpstr>Methods </vt:lpstr>
      <vt:lpstr>What will my paper be about?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Luis Rivero</dc:creator>
  <cp:keywords/>
  <dc:description>Vorlage uzh_praesentationen_16:9_e MSO2016 v3 11.02.2016</dc:description>
  <cp:lastModifiedBy>Patrick Franzelin</cp:lastModifiedBy>
  <cp:revision>16</cp:revision>
  <dcterms:created xsi:type="dcterms:W3CDTF">2024-11-28T07:43:20Z</dcterms:created>
  <dcterms:modified xsi:type="dcterms:W3CDTF">2025-01-19T14:59:23Z</dcterms:modified>
  <cp:category/>
</cp:coreProperties>
</file>